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4"/>
  </p:sldMasterIdLst>
  <p:notesMasterIdLst>
    <p:notesMasterId r:id="rId22"/>
  </p:notesMasterIdLst>
  <p:sldIdLst>
    <p:sldId id="288" r:id="rId5"/>
    <p:sldId id="256" r:id="rId6"/>
    <p:sldId id="290" r:id="rId7"/>
    <p:sldId id="291" r:id="rId8"/>
    <p:sldId id="293" r:id="rId9"/>
    <p:sldId id="259" r:id="rId10"/>
    <p:sldId id="292" r:id="rId11"/>
    <p:sldId id="265" r:id="rId12"/>
    <p:sldId id="267" r:id="rId13"/>
    <p:sldId id="268" r:id="rId14"/>
    <p:sldId id="260" r:id="rId15"/>
    <p:sldId id="262" r:id="rId16"/>
    <p:sldId id="270" r:id="rId17"/>
    <p:sldId id="263" r:id="rId18"/>
    <p:sldId id="271" r:id="rId19"/>
    <p:sldId id="264" r:id="rId20"/>
    <p:sldId id="29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1537" dt="2026-08-25T15:27:46.150"/>
    <p1510:client id="{2F2E6231-9CCB-A35D-A43A-A00055A136DD}" v="411" dt="2026-08-25T18:20:48.785"/>
    <p1510:client id="{62C16A2F-507E-D9CD-CBCF-99CB7EE7D8E0}" v="180" dt="2026-08-25T17:50:37.977"/>
    <p1510:client id="{84A904B5-2375-16BE-2EA6-4EDE3647CF27}" v="628" dt="2026-08-25T14:51:58.049"/>
    <p1510:client id="{ED15972F-935C-84A1-7E08-4EE24B7EB108}" v="1" dt="2026-08-25T14:52:19.6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gan Vickery" userId="S::morgan.vickery02@cortland.edu::74d7f771-a46d-4c5b-907f-4acfcb0d441d" providerId="AD" clId="Web-{84A904B5-2375-16BE-2EA6-4EDE3647CF27}"/>
    <pc:docChg chg="mod addSld delSld modSld sldOrd addMainMaster delMainMaster">
      <pc:chgData name="Morgan Vickery" userId="S::morgan.vickery02@cortland.edu::74d7f771-a46d-4c5b-907f-4acfcb0d441d" providerId="AD" clId="Web-{84A904B5-2375-16BE-2EA6-4EDE3647CF27}" dt="2026-08-25T14:51:58.049" v="653" actId="20577"/>
      <pc:docMkLst>
        <pc:docMk/>
      </pc:docMkLst>
      <pc:sldChg chg="modSp mod modClrScheme chgLayout">
        <pc:chgData name="Morgan Vickery" userId="S::morgan.vickery02@cortland.edu::74d7f771-a46d-4c5b-907f-4acfcb0d441d" providerId="AD" clId="Web-{84A904B5-2375-16BE-2EA6-4EDE3647CF27}" dt="2026-08-25T14:29:54.950" v="30" actId="20577"/>
        <pc:sldMkLst>
          <pc:docMk/>
          <pc:sldMk cId="109857222" sldId="256"/>
        </pc:sldMkLst>
        <pc:spChg chg="mod ord">
          <ac:chgData name="Morgan Vickery" userId="S::morgan.vickery02@cortland.edu::74d7f771-a46d-4c5b-907f-4acfcb0d441d" providerId="AD" clId="Web-{84A904B5-2375-16BE-2EA6-4EDE3647CF27}" dt="2026-08-25T14:29:47.715" v="15"/>
          <ac:spMkLst>
            <pc:docMk/>
            <pc:sldMk cId="109857222" sldId="256"/>
            <ac:spMk id="2" creationId="{00000000-0000-0000-0000-000000000000}"/>
          </ac:spMkLst>
        </pc:spChg>
        <pc:spChg chg="mod ord">
          <ac:chgData name="Morgan Vickery" userId="S::morgan.vickery02@cortland.edu::74d7f771-a46d-4c5b-907f-4acfcb0d441d" providerId="AD" clId="Web-{84A904B5-2375-16BE-2EA6-4EDE3647CF27}" dt="2026-08-25T14:29:54.950" v="30" actId="20577"/>
          <ac:spMkLst>
            <pc:docMk/>
            <pc:sldMk cId="109857222" sldId="256"/>
            <ac:spMk id="3" creationId="{00000000-0000-0000-0000-000000000000}"/>
          </ac:spMkLst>
        </pc:spChg>
      </pc:sldChg>
      <pc:sldChg chg="modSp new">
        <pc:chgData name="Morgan Vickery" userId="S::morgan.vickery02@cortland.edu::74d7f771-a46d-4c5b-907f-4acfcb0d441d" providerId="AD" clId="Web-{84A904B5-2375-16BE-2EA6-4EDE3647CF27}" dt="2026-08-25T14:50:04.326" v="576" actId="20577"/>
        <pc:sldMkLst>
          <pc:docMk/>
          <pc:sldMk cId="2092157079" sldId="257"/>
        </pc:sldMkLst>
        <pc:spChg chg="mod">
          <ac:chgData name="Morgan Vickery" userId="S::morgan.vickery02@cortland.edu::74d7f771-a46d-4c5b-907f-4acfcb0d441d" providerId="AD" clId="Web-{84A904B5-2375-16BE-2EA6-4EDE3647CF27}" dt="2026-08-25T14:50:04.326" v="576" actId="20577"/>
          <ac:spMkLst>
            <pc:docMk/>
            <pc:sldMk cId="2092157079" sldId="257"/>
            <ac:spMk id="2" creationId="{C13718C3-CD35-507D-70DA-194D58E2ACC9}"/>
          </ac:spMkLst>
        </pc:spChg>
      </pc:sldChg>
      <pc:sldChg chg="modSp new mod modClrScheme chgLayout">
        <pc:chgData name="Morgan Vickery" userId="S::morgan.vickery02@cortland.edu::74d7f771-a46d-4c5b-907f-4acfcb0d441d" providerId="AD" clId="Web-{84A904B5-2375-16BE-2EA6-4EDE3647CF27}" dt="2026-08-25T14:35:16.837" v="168" actId="20577"/>
        <pc:sldMkLst>
          <pc:docMk/>
          <pc:sldMk cId="470748873" sldId="258"/>
        </pc:sldMkLst>
        <pc:spChg chg="mod ord">
          <ac:chgData name="Morgan Vickery" userId="S::morgan.vickery02@cortland.edu::74d7f771-a46d-4c5b-907f-4acfcb0d441d" providerId="AD" clId="Web-{84A904B5-2375-16BE-2EA6-4EDE3647CF27}" dt="2026-08-25T14:34:57.493" v="139" actId="20577"/>
          <ac:spMkLst>
            <pc:docMk/>
            <pc:sldMk cId="470748873" sldId="258"/>
            <ac:spMk id="2" creationId="{5701EFD5-FF58-FDB2-FEF9-464C766B0772}"/>
          </ac:spMkLst>
        </pc:spChg>
        <pc:spChg chg="mod ord">
          <ac:chgData name="Morgan Vickery" userId="S::morgan.vickery02@cortland.edu::74d7f771-a46d-4c5b-907f-4acfcb0d441d" providerId="AD" clId="Web-{84A904B5-2375-16BE-2EA6-4EDE3647CF27}" dt="2026-08-25T14:35:16.837" v="168" actId="20577"/>
          <ac:spMkLst>
            <pc:docMk/>
            <pc:sldMk cId="470748873" sldId="258"/>
            <ac:spMk id="3" creationId="{9AB80668-8C1D-C12B-3E1B-F4382820FECF}"/>
          </ac:spMkLst>
        </pc:spChg>
        <pc:spChg chg="mod ord">
          <ac:chgData name="Morgan Vickery" userId="S::morgan.vickery02@cortland.edu::74d7f771-a46d-4c5b-907f-4acfcb0d441d" providerId="AD" clId="Web-{84A904B5-2375-16BE-2EA6-4EDE3647CF27}" dt="2026-08-25T14:34:40.695" v="130"/>
          <ac:spMkLst>
            <pc:docMk/>
            <pc:sldMk cId="470748873" sldId="258"/>
            <ac:spMk id="4" creationId="{9986B75A-6067-8793-666E-D916A01A5AA4}"/>
          </ac:spMkLst>
        </pc:spChg>
        <pc:spChg chg="mod ord">
          <ac:chgData name="Morgan Vickery" userId="S::morgan.vickery02@cortland.edu::74d7f771-a46d-4c5b-907f-4acfcb0d441d" providerId="AD" clId="Web-{84A904B5-2375-16BE-2EA6-4EDE3647CF27}" dt="2026-08-25T14:34:40.695" v="130"/>
          <ac:spMkLst>
            <pc:docMk/>
            <pc:sldMk cId="470748873" sldId="258"/>
            <ac:spMk id="5" creationId="{5A434D26-BE81-2A2B-798A-961670FBA72B}"/>
          </ac:spMkLst>
        </pc:spChg>
        <pc:spChg chg="mod ord">
          <ac:chgData name="Morgan Vickery" userId="S::morgan.vickery02@cortland.edu::74d7f771-a46d-4c5b-907f-4acfcb0d441d" providerId="AD" clId="Web-{84A904B5-2375-16BE-2EA6-4EDE3647CF27}" dt="2026-08-25T14:34:40.695" v="130"/>
          <ac:spMkLst>
            <pc:docMk/>
            <pc:sldMk cId="470748873" sldId="258"/>
            <ac:spMk id="6" creationId="{41A459B8-E2E9-DD4E-C153-7570BF2F8AC9}"/>
          </ac:spMkLst>
        </pc:spChg>
      </pc:sldChg>
      <pc:sldChg chg="modSp new mod modClrScheme chgLayout">
        <pc:chgData name="Morgan Vickery" userId="S::morgan.vickery02@cortland.edu::74d7f771-a46d-4c5b-907f-4acfcb0d441d" providerId="AD" clId="Web-{84A904B5-2375-16BE-2EA6-4EDE3647CF27}" dt="2026-08-25T14:35:51.714" v="197" actId="20577"/>
        <pc:sldMkLst>
          <pc:docMk/>
          <pc:sldMk cId="2357778850" sldId="259"/>
        </pc:sldMkLst>
        <pc:spChg chg="mod ord">
          <ac:chgData name="Morgan Vickery" userId="S::morgan.vickery02@cortland.edu::74d7f771-a46d-4c5b-907f-4acfcb0d441d" providerId="AD" clId="Web-{84A904B5-2375-16BE-2EA6-4EDE3647CF27}" dt="2026-08-25T14:34:59.321" v="140" actId="20577"/>
          <ac:spMkLst>
            <pc:docMk/>
            <pc:sldMk cId="2357778850" sldId="259"/>
            <ac:spMk id="2" creationId="{9EA1FF67-34F2-A0CF-1006-D682CA9BABAE}"/>
          </ac:spMkLst>
        </pc:spChg>
        <pc:spChg chg="mod ord">
          <ac:chgData name="Morgan Vickery" userId="S::morgan.vickery02@cortland.edu::74d7f771-a46d-4c5b-907f-4acfcb0d441d" providerId="AD" clId="Web-{84A904B5-2375-16BE-2EA6-4EDE3647CF27}" dt="2026-08-25T14:35:51.714" v="197" actId="20577"/>
          <ac:spMkLst>
            <pc:docMk/>
            <pc:sldMk cId="2357778850" sldId="259"/>
            <ac:spMk id="3" creationId="{DEE917A3-F64E-F250-DFFD-350C69A8713D}"/>
          </ac:spMkLst>
        </pc:spChg>
        <pc:spChg chg="mod ord">
          <ac:chgData name="Morgan Vickery" userId="S::morgan.vickery02@cortland.edu::74d7f771-a46d-4c5b-907f-4acfcb0d441d" providerId="AD" clId="Web-{84A904B5-2375-16BE-2EA6-4EDE3647CF27}" dt="2026-08-25T14:34:40.805" v="131"/>
          <ac:spMkLst>
            <pc:docMk/>
            <pc:sldMk cId="2357778850" sldId="259"/>
            <ac:spMk id="4" creationId="{E7918689-B46C-05B0-888D-0607D1E111DD}"/>
          </ac:spMkLst>
        </pc:spChg>
        <pc:spChg chg="mod ord">
          <ac:chgData name="Morgan Vickery" userId="S::morgan.vickery02@cortland.edu::74d7f771-a46d-4c5b-907f-4acfcb0d441d" providerId="AD" clId="Web-{84A904B5-2375-16BE-2EA6-4EDE3647CF27}" dt="2026-08-25T14:34:40.805" v="131"/>
          <ac:spMkLst>
            <pc:docMk/>
            <pc:sldMk cId="2357778850" sldId="259"/>
            <ac:spMk id="5" creationId="{CD39CD53-146C-F394-C8EF-4612AF6E8722}"/>
          </ac:spMkLst>
        </pc:spChg>
        <pc:spChg chg="mod ord">
          <ac:chgData name="Morgan Vickery" userId="S::morgan.vickery02@cortland.edu::74d7f771-a46d-4c5b-907f-4acfcb0d441d" providerId="AD" clId="Web-{84A904B5-2375-16BE-2EA6-4EDE3647CF27}" dt="2026-08-25T14:34:40.805" v="131"/>
          <ac:spMkLst>
            <pc:docMk/>
            <pc:sldMk cId="2357778850" sldId="259"/>
            <ac:spMk id="6" creationId="{B8323BD0-2889-17C2-58CD-4EDF5BCF1829}"/>
          </ac:spMkLst>
        </pc:spChg>
      </pc:sldChg>
      <pc:sldChg chg="addSp delSp modSp new mod modClrScheme chgLayout">
        <pc:chgData name="Morgan Vickery" userId="S::morgan.vickery02@cortland.edu::74d7f771-a46d-4c5b-907f-4acfcb0d441d" providerId="AD" clId="Web-{84A904B5-2375-16BE-2EA6-4EDE3647CF27}" dt="2026-08-25T14:50:50.187" v="617" actId="20577"/>
        <pc:sldMkLst>
          <pc:docMk/>
          <pc:sldMk cId="2293797840" sldId="260"/>
        </pc:sldMkLst>
        <pc:spChg chg="mod ord">
          <ac:chgData name="Morgan Vickery" userId="S::morgan.vickery02@cortland.edu::74d7f771-a46d-4c5b-907f-4acfcb0d441d" providerId="AD" clId="Web-{84A904B5-2375-16BE-2EA6-4EDE3647CF27}" dt="2026-08-25T14:50:37.046" v="610" actId="20577"/>
          <ac:spMkLst>
            <pc:docMk/>
            <pc:sldMk cId="2293797840" sldId="260"/>
            <ac:spMk id="2" creationId="{75161E3C-0513-0A78-89D8-9915475949BE}"/>
          </ac:spMkLst>
        </pc:spChg>
        <pc:spChg chg="mod ord">
          <ac:chgData name="Morgan Vickery" userId="S::morgan.vickery02@cortland.edu::74d7f771-a46d-4c5b-907f-4acfcb0d441d" providerId="AD" clId="Web-{84A904B5-2375-16BE-2EA6-4EDE3647CF27}" dt="2026-08-25T14:50:30.905" v="607" actId="20577"/>
          <ac:spMkLst>
            <pc:docMk/>
            <pc:sldMk cId="2293797840" sldId="260"/>
            <ac:spMk id="3" creationId="{46E70D7F-73A5-F073-B487-C1D49D571BFD}"/>
          </ac:spMkLst>
        </pc:spChg>
        <pc:spChg chg="add del mod ord">
          <ac:chgData name="Morgan Vickery" userId="S::morgan.vickery02@cortland.edu::74d7f771-a46d-4c5b-907f-4acfcb0d441d" providerId="AD" clId="Web-{84A904B5-2375-16BE-2EA6-4EDE3647CF27}" dt="2026-08-25T14:50:50.187" v="617" actId="20577"/>
          <ac:spMkLst>
            <pc:docMk/>
            <pc:sldMk cId="2293797840" sldId="260"/>
            <ac:spMk id="4" creationId="{7E91F63B-22BA-2E87-209C-29F7ED3150BB}"/>
          </ac:spMkLst>
        </pc:spChg>
        <pc:spChg chg="del">
          <ac:chgData name="Morgan Vickery" userId="S::morgan.vickery02@cortland.edu::74d7f771-a46d-4c5b-907f-4acfcb0d441d" providerId="AD" clId="Web-{84A904B5-2375-16BE-2EA6-4EDE3647CF27}" dt="2026-08-25T14:36:33.075" v="205"/>
          <ac:spMkLst>
            <pc:docMk/>
            <pc:sldMk cId="2293797840" sldId="260"/>
            <ac:spMk id="5" creationId="{C377A14F-E003-986B-BE5B-D20D935F6CD7}"/>
          </ac:spMkLst>
        </pc:spChg>
        <pc:spChg chg="del">
          <ac:chgData name="Morgan Vickery" userId="S::morgan.vickery02@cortland.edu::74d7f771-a46d-4c5b-907f-4acfcb0d441d" providerId="AD" clId="Web-{84A904B5-2375-16BE-2EA6-4EDE3647CF27}" dt="2026-08-25T14:36:33.075" v="205"/>
          <ac:spMkLst>
            <pc:docMk/>
            <pc:sldMk cId="2293797840" sldId="260"/>
            <ac:spMk id="6" creationId="{F5E244B7-C1D4-570F-EF66-9E07186126FE}"/>
          </ac:spMkLst>
        </pc:spChg>
        <pc:spChg chg="mod ord">
          <ac:chgData name="Morgan Vickery" userId="S::morgan.vickery02@cortland.edu::74d7f771-a46d-4c5b-907f-4acfcb0d441d" providerId="AD" clId="Web-{84A904B5-2375-16BE-2EA6-4EDE3647CF27}" dt="2026-08-25T14:36:33.075" v="205"/>
          <ac:spMkLst>
            <pc:docMk/>
            <pc:sldMk cId="2293797840" sldId="260"/>
            <ac:spMk id="7" creationId="{77CA517F-FB44-A3C7-9770-E2F18401664C}"/>
          </ac:spMkLst>
        </pc:spChg>
        <pc:spChg chg="mod ord">
          <ac:chgData name="Morgan Vickery" userId="S::morgan.vickery02@cortland.edu::74d7f771-a46d-4c5b-907f-4acfcb0d441d" providerId="AD" clId="Web-{84A904B5-2375-16BE-2EA6-4EDE3647CF27}" dt="2026-08-25T14:36:33.075" v="205"/>
          <ac:spMkLst>
            <pc:docMk/>
            <pc:sldMk cId="2293797840" sldId="260"/>
            <ac:spMk id="8" creationId="{A303EFD2-C28E-4A83-684A-A32762408ED7}"/>
          </ac:spMkLst>
        </pc:spChg>
        <pc:spChg chg="mod ord">
          <ac:chgData name="Morgan Vickery" userId="S::morgan.vickery02@cortland.edu::74d7f771-a46d-4c5b-907f-4acfcb0d441d" providerId="AD" clId="Web-{84A904B5-2375-16BE-2EA6-4EDE3647CF27}" dt="2026-08-25T14:36:33.075" v="205"/>
          <ac:spMkLst>
            <pc:docMk/>
            <pc:sldMk cId="2293797840" sldId="260"/>
            <ac:spMk id="9" creationId="{B752E340-9979-1CC3-97F4-D2374AE89085}"/>
          </ac:spMkLst>
        </pc:spChg>
      </pc:sldChg>
      <pc:sldChg chg="delSp modSp new mod modClrScheme chgLayout">
        <pc:chgData name="Morgan Vickery" userId="S::morgan.vickery02@cortland.edu::74d7f771-a46d-4c5b-907f-4acfcb0d441d" providerId="AD" clId="Web-{84A904B5-2375-16BE-2EA6-4EDE3647CF27}" dt="2026-08-25T14:37:48.937" v="249" actId="20577"/>
        <pc:sldMkLst>
          <pc:docMk/>
          <pc:sldMk cId="229677183" sldId="261"/>
        </pc:sldMkLst>
        <pc:spChg chg="mod ord">
          <ac:chgData name="Morgan Vickery" userId="S::morgan.vickery02@cortland.edu::74d7f771-a46d-4c5b-907f-4acfcb0d441d" providerId="AD" clId="Web-{84A904B5-2375-16BE-2EA6-4EDE3647CF27}" dt="2026-08-25T14:37:48.937" v="249" actId="20577"/>
          <ac:spMkLst>
            <pc:docMk/>
            <pc:sldMk cId="229677183" sldId="261"/>
            <ac:spMk id="2" creationId="{0769BACE-B14A-FB1C-F0B7-F00C7068113D}"/>
          </ac:spMkLst>
        </pc:spChg>
        <pc:spChg chg="mod ord">
          <ac:chgData name="Morgan Vickery" userId="S::morgan.vickery02@cortland.edu::74d7f771-a46d-4c5b-907f-4acfcb0d441d" providerId="AD" clId="Web-{84A904B5-2375-16BE-2EA6-4EDE3647CF27}" dt="2026-08-25T14:37:37.499" v="238"/>
          <ac:spMkLst>
            <pc:docMk/>
            <pc:sldMk cId="229677183" sldId="261"/>
            <ac:spMk id="3" creationId="{3E8F02DC-83C6-D74F-1953-30802D09E3C1}"/>
          </ac:spMkLst>
        </pc:spChg>
        <pc:spChg chg="mod ord">
          <ac:chgData name="Morgan Vickery" userId="S::morgan.vickery02@cortland.edu::74d7f771-a46d-4c5b-907f-4acfcb0d441d" providerId="AD" clId="Web-{84A904B5-2375-16BE-2EA6-4EDE3647CF27}" dt="2026-08-25T14:37:37.499" v="238"/>
          <ac:spMkLst>
            <pc:docMk/>
            <pc:sldMk cId="229677183" sldId="261"/>
            <ac:spMk id="4" creationId="{6A42E922-00DF-239E-0E04-0766FA9695BC}"/>
          </ac:spMkLst>
        </pc:spChg>
        <pc:spChg chg="del">
          <ac:chgData name="Morgan Vickery" userId="S::morgan.vickery02@cortland.edu::74d7f771-a46d-4c5b-907f-4acfcb0d441d" providerId="AD" clId="Web-{84A904B5-2375-16BE-2EA6-4EDE3647CF27}" dt="2026-08-25T14:37:37.499" v="238"/>
          <ac:spMkLst>
            <pc:docMk/>
            <pc:sldMk cId="229677183" sldId="261"/>
            <ac:spMk id="5" creationId="{9FECCD68-6AAA-FE27-765A-354B1C94A2C7}"/>
          </ac:spMkLst>
        </pc:spChg>
        <pc:spChg chg="del">
          <ac:chgData name="Morgan Vickery" userId="S::morgan.vickery02@cortland.edu::74d7f771-a46d-4c5b-907f-4acfcb0d441d" providerId="AD" clId="Web-{84A904B5-2375-16BE-2EA6-4EDE3647CF27}" dt="2026-08-25T14:37:37.499" v="238"/>
          <ac:spMkLst>
            <pc:docMk/>
            <pc:sldMk cId="229677183" sldId="261"/>
            <ac:spMk id="6" creationId="{26D218DA-C77B-638A-2B3E-A0A256F7D2E6}"/>
          </ac:spMkLst>
        </pc:spChg>
        <pc:spChg chg="mod ord">
          <ac:chgData name="Morgan Vickery" userId="S::morgan.vickery02@cortland.edu::74d7f771-a46d-4c5b-907f-4acfcb0d441d" providerId="AD" clId="Web-{84A904B5-2375-16BE-2EA6-4EDE3647CF27}" dt="2026-08-25T14:37:37.499" v="238"/>
          <ac:spMkLst>
            <pc:docMk/>
            <pc:sldMk cId="229677183" sldId="261"/>
            <ac:spMk id="7" creationId="{393A6D4E-6FD5-3147-65A3-C8E61753D4C8}"/>
          </ac:spMkLst>
        </pc:spChg>
        <pc:spChg chg="mod ord">
          <ac:chgData name="Morgan Vickery" userId="S::morgan.vickery02@cortland.edu::74d7f771-a46d-4c5b-907f-4acfcb0d441d" providerId="AD" clId="Web-{84A904B5-2375-16BE-2EA6-4EDE3647CF27}" dt="2026-08-25T14:37:37.499" v="238"/>
          <ac:spMkLst>
            <pc:docMk/>
            <pc:sldMk cId="229677183" sldId="261"/>
            <ac:spMk id="8" creationId="{B9058BA3-8712-DA52-23DB-17E67D0FB4C0}"/>
          </ac:spMkLst>
        </pc:spChg>
        <pc:spChg chg="mod ord">
          <ac:chgData name="Morgan Vickery" userId="S::morgan.vickery02@cortland.edu::74d7f771-a46d-4c5b-907f-4acfcb0d441d" providerId="AD" clId="Web-{84A904B5-2375-16BE-2EA6-4EDE3647CF27}" dt="2026-08-25T14:37:37.499" v="238"/>
          <ac:spMkLst>
            <pc:docMk/>
            <pc:sldMk cId="229677183" sldId="261"/>
            <ac:spMk id="9" creationId="{1FC4F300-CF38-F00E-D8FC-F9BEB65271B2}"/>
          </ac:spMkLst>
        </pc:spChg>
      </pc:sldChg>
      <pc:sldChg chg="modSp new">
        <pc:chgData name="Morgan Vickery" userId="S::morgan.vickery02@cortland.edu::74d7f771-a46d-4c5b-907f-4acfcb0d441d" providerId="AD" clId="Web-{84A904B5-2375-16BE-2EA6-4EDE3647CF27}" dt="2026-08-25T14:37:06.920" v="235" actId="20577"/>
        <pc:sldMkLst>
          <pc:docMk/>
          <pc:sldMk cId="2134968248" sldId="262"/>
        </pc:sldMkLst>
        <pc:spChg chg="mod">
          <ac:chgData name="Morgan Vickery" userId="S::morgan.vickery02@cortland.edu::74d7f771-a46d-4c5b-907f-4acfcb0d441d" providerId="AD" clId="Web-{84A904B5-2375-16BE-2EA6-4EDE3647CF27}" dt="2026-08-25T14:37:06.920" v="235" actId="20577"/>
          <ac:spMkLst>
            <pc:docMk/>
            <pc:sldMk cId="2134968248" sldId="262"/>
            <ac:spMk id="2" creationId="{6CAAC188-EE74-B281-0CF1-005A8187A5FF}"/>
          </ac:spMkLst>
        </pc:spChg>
      </pc:sldChg>
      <pc:sldChg chg="modSp new">
        <pc:chgData name="Morgan Vickery" userId="S::morgan.vickery02@cortland.edu::74d7f771-a46d-4c5b-907f-4acfcb0d441d" providerId="AD" clId="Web-{84A904B5-2375-16BE-2EA6-4EDE3647CF27}" dt="2026-08-25T14:49:52.904" v="572" actId="14100"/>
        <pc:sldMkLst>
          <pc:docMk/>
          <pc:sldMk cId="1057306281" sldId="263"/>
        </pc:sldMkLst>
        <pc:spChg chg="mod">
          <ac:chgData name="Morgan Vickery" userId="S::morgan.vickery02@cortland.edu::74d7f771-a46d-4c5b-907f-4acfcb0d441d" providerId="AD" clId="Web-{84A904B5-2375-16BE-2EA6-4EDE3647CF27}" dt="2026-08-25T14:49:52.904" v="572" actId="14100"/>
          <ac:spMkLst>
            <pc:docMk/>
            <pc:sldMk cId="1057306281" sldId="263"/>
            <ac:spMk id="2" creationId="{FE252A5D-0E78-A555-3B51-1497A2592F5E}"/>
          </ac:spMkLst>
        </pc:spChg>
        <pc:spChg chg="mod">
          <ac:chgData name="Morgan Vickery" userId="S::morgan.vickery02@cortland.edu::74d7f771-a46d-4c5b-907f-4acfcb0d441d" providerId="AD" clId="Web-{84A904B5-2375-16BE-2EA6-4EDE3647CF27}" dt="2026-08-25T14:49:51.325" v="571" actId="14100"/>
          <ac:spMkLst>
            <pc:docMk/>
            <pc:sldMk cId="1057306281" sldId="263"/>
            <ac:spMk id="4" creationId="{329D74C3-1FFD-589F-3510-A73E4E093A13}"/>
          </ac:spMkLst>
        </pc:spChg>
      </pc:sldChg>
      <pc:sldChg chg="new del">
        <pc:chgData name="Morgan Vickery" userId="S::morgan.vickery02@cortland.edu::74d7f771-a46d-4c5b-907f-4acfcb0d441d" providerId="AD" clId="Web-{84A904B5-2375-16BE-2EA6-4EDE3647CF27}" dt="2026-08-25T14:37:27.218" v="237"/>
        <pc:sldMkLst>
          <pc:docMk/>
          <pc:sldMk cId="3923197480" sldId="263"/>
        </pc:sldMkLst>
      </pc:sldChg>
      <pc:sldChg chg="modSp new">
        <pc:chgData name="Morgan Vickery" userId="S::morgan.vickery02@cortland.edu::74d7f771-a46d-4c5b-907f-4acfcb0d441d" providerId="AD" clId="Web-{84A904B5-2375-16BE-2EA6-4EDE3647CF27}" dt="2026-08-25T14:38:29.033" v="287" actId="20577"/>
        <pc:sldMkLst>
          <pc:docMk/>
          <pc:sldMk cId="1890169809" sldId="264"/>
        </pc:sldMkLst>
        <pc:spChg chg="mod">
          <ac:chgData name="Morgan Vickery" userId="S::morgan.vickery02@cortland.edu::74d7f771-a46d-4c5b-907f-4acfcb0d441d" providerId="AD" clId="Web-{84A904B5-2375-16BE-2EA6-4EDE3647CF27}" dt="2026-08-25T14:38:29.033" v="287" actId="20577"/>
          <ac:spMkLst>
            <pc:docMk/>
            <pc:sldMk cId="1890169809" sldId="264"/>
            <ac:spMk id="2" creationId="{C3DE34CA-27BC-ACF0-6816-F0E39F1CB4CA}"/>
          </ac:spMkLst>
        </pc:spChg>
      </pc:sldChg>
      <pc:sldChg chg="modSp new">
        <pc:chgData name="Morgan Vickery" userId="S::morgan.vickery02@cortland.edu::74d7f771-a46d-4c5b-907f-4acfcb0d441d" providerId="AD" clId="Web-{84A904B5-2375-16BE-2EA6-4EDE3647CF27}" dt="2026-08-25T14:49:39.669" v="570" actId="20577"/>
        <pc:sldMkLst>
          <pc:docMk/>
          <pc:sldMk cId="3683247172" sldId="265"/>
        </pc:sldMkLst>
        <pc:spChg chg="mod">
          <ac:chgData name="Morgan Vickery" userId="S::morgan.vickery02@cortland.edu::74d7f771-a46d-4c5b-907f-4acfcb0d441d" providerId="AD" clId="Web-{84A904B5-2375-16BE-2EA6-4EDE3647CF27}" dt="2026-08-25T14:44:02.030" v="382" actId="20577"/>
          <ac:spMkLst>
            <pc:docMk/>
            <pc:sldMk cId="3683247172" sldId="265"/>
            <ac:spMk id="2" creationId="{75B2F083-1D80-C16C-FEB5-9E3B602582BD}"/>
          </ac:spMkLst>
        </pc:spChg>
        <pc:spChg chg="mod">
          <ac:chgData name="Morgan Vickery" userId="S::morgan.vickery02@cortland.edu::74d7f771-a46d-4c5b-907f-4acfcb0d441d" providerId="AD" clId="Web-{84A904B5-2375-16BE-2EA6-4EDE3647CF27}" dt="2026-08-25T14:49:39.669" v="570" actId="20577"/>
          <ac:spMkLst>
            <pc:docMk/>
            <pc:sldMk cId="3683247172" sldId="265"/>
            <ac:spMk id="3" creationId="{F044FD14-A14B-D429-88DE-C2292EE39C7B}"/>
          </ac:spMkLst>
        </pc:spChg>
        <pc:spChg chg="mod">
          <ac:chgData name="Morgan Vickery" userId="S::morgan.vickery02@cortland.edu::74d7f771-a46d-4c5b-907f-4acfcb0d441d" providerId="AD" clId="Web-{84A904B5-2375-16BE-2EA6-4EDE3647CF27}" dt="2026-08-25T14:48:38.541" v="552" actId="20577"/>
          <ac:spMkLst>
            <pc:docMk/>
            <pc:sldMk cId="3683247172" sldId="265"/>
            <ac:spMk id="4" creationId="{49F4C888-5D85-FE63-2874-C04F6E09C945}"/>
          </ac:spMkLst>
        </pc:spChg>
      </pc:sldChg>
      <pc:sldChg chg="delSp modSp new mod modClrScheme chgLayout">
        <pc:chgData name="Morgan Vickery" userId="S::morgan.vickery02@cortland.edu::74d7f771-a46d-4c5b-907f-4acfcb0d441d" providerId="AD" clId="Web-{84A904B5-2375-16BE-2EA6-4EDE3647CF27}" dt="2026-08-25T14:39:15.237" v="303" actId="20577"/>
        <pc:sldMkLst>
          <pc:docMk/>
          <pc:sldMk cId="155638273" sldId="266"/>
        </pc:sldMkLst>
        <pc:spChg chg="mod ord">
          <ac:chgData name="Morgan Vickery" userId="S::morgan.vickery02@cortland.edu::74d7f771-a46d-4c5b-907f-4acfcb0d441d" providerId="AD" clId="Web-{84A904B5-2375-16BE-2EA6-4EDE3647CF27}" dt="2026-08-25T14:39:15.237" v="303" actId="20577"/>
          <ac:spMkLst>
            <pc:docMk/>
            <pc:sldMk cId="155638273" sldId="266"/>
            <ac:spMk id="2" creationId="{13FC544F-D2AF-9BEB-7D6B-61DEF3C5A44A}"/>
          </ac:spMkLst>
        </pc:spChg>
        <pc:spChg chg="del">
          <ac:chgData name="Morgan Vickery" userId="S::morgan.vickery02@cortland.edu::74d7f771-a46d-4c5b-907f-4acfcb0d441d" providerId="AD" clId="Web-{84A904B5-2375-16BE-2EA6-4EDE3647CF27}" dt="2026-08-25T14:39:06.190" v="297"/>
          <ac:spMkLst>
            <pc:docMk/>
            <pc:sldMk cId="155638273" sldId="266"/>
            <ac:spMk id="3" creationId="{5F8156DB-E884-6DF8-7E54-F738FB0ED1ED}"/>
          </ac:spMkLst>
        </pc:spChg>
        <pc:spChg chg="mod ord">
          <ac:chgData name="Morgan Vickery" userId="S::morgan.vickery02@cortland.edu::74d7f771-a46d-4c5b-907f-4acfcb0d441d" providerId="AD" clId="Web-{84A904B5-2375-16BE-2EA6-4EDE3647CF27}" dt="2026-08-25T14:39:11.847" v="298"/>
          <ac:spMkLst>
            <pc:docMk/>
            <pc:sldMk cId="155638273" sldId="266"/>
            <ac:spMk id="4" creationId="{D7C87D94-3F71-FF57-DA51-5AADF9F54D0B}"/>
          </ac:spMkLst>
        </pc:spChg>
        <pc:spChg chg="mod ord">
          <ac:chgData name="Morgan Vickery" userId="S::morgan.vickery02@cortland.edu::74d7f771-a46d-4c5b-907f-4acfcb0d441d" providerId="AD" clId="Web-{84A904B5-2375-16BE-2EA6-4EDE3647CF27}" dt="2026-08-25T14:39:11.847" v="298"/>
          <ac:spMkLst>
            <pc:docMk/>
            <pc:sldMk cId="155638273" sldId="266"/>
            <ac:spMk id="5" creationId="{585368FD-67D2-F45A-B265-9958798E297C}"/>
          </ac:spMkLst>
        </pc:spChg>
        <pc:spChg chg="mod ord">
          <ac:chgData name="Morgan Vickery" userId="S::morgan.vickery02@cortland.edu::74d7f771-a46d-4c5b-907f-4acfcb0d441d" providerId="AD" clId="Web-{84A904B5-2375-16BE-2EA6-4EDE3647CF27}" dt="2026-08-25T14:39:11.847" v="298"/>
          <ac:spMkLst>
            <pc:docMk/>
            <pc:sldMk cId="155638273" sldId="266"/>
            <ac:spMk id="6" creationId="{6D0A8E0A-B26F-DE26-0A0D-1EF4AF764A57}"/>
          </ac:spMkLst>
        </pc:spChg>
        <pc:spChg chg="mod ord">
          <ac:chgData name="Morgan Vickery" userId="S::morgan.vickery02@cortland.edu::74d7f771-a46d-4c5b-907f-4acfcb0d441d" providerId="AD" clId="Web-{84A904B5-2375-16BE-2EA6-4EDE3647CF27}" dt="2026-08-25T14:39:11.847" v="298"/>
          <ac:spMkLst>
            <pc:docMk/>
            <pc:sldMk cId="155638273" sldId="266"/>
            <ac:spMk id="7" creationId="{08EE44C8-4201-19C2-F5AE-7CB1809F02A0}"/>
          </ac:spMkLst>
        </pc:spChg>
      </pc:sldChg>
      <pc:sldChg chg="addSp delSp modSp new mod ord modClrScheme chgLayout">
        <pc:chgData name="Morgan Vickery" userId="S::morgan.vickery02@cortland.edu::74d7f771-a46d-4c5b-907f-4acfcb0d441d" providerId="AD" clId="Web-{84A904B5-2375-16BE-2EA6-4EDE3647CF27}" dt="2026-08-25T14:47:29.117" v="525" actId="20577"/>
        <pc:sldMkLst>
          <pc:docMk/>
          <pc:sldMk cId="2118107716" sldId="267"/>
        </pc:sldMkLst>
        <pc:spChg chg="del mod ord">
          <ac:chgData name="Morgan Vickery" userId="S::morgan.vickery02@cortland.edu::74d7f771-a46d-4c5b-907f-4acfcb0d441d" providerId="AD" clId="Web-{84A904B5-2375-16BE-2EA6-4EDE3647CF27}" dt="2026-08-25T14:44:18.312" v="386"/>
          <ac:spMkLst>
            <pc:docMk/>
            <pc:sldMk cId="2118107716" sldId="267"/>
            <ac:spMk id="2" creationId="{9DEB64B8-33E8-3010-3A19-F2AD79E7DD8E}"/>
          </ac:spMkLst>
        </pc:spChg>
        <pc:spChg chg="mod ord">
          <ac:chgData name="Morgan Vickery" userId="S::morgan.vickery02@cortland.edu::74d7f771-a46d-4c5b-907f-4acfcb0d441d" providerId="AD" clId="Web-{84A904B5-2375-16BE-2EA6-4EDE3647CF27}" dt="2026-08-25T14:44:32.047" v="403" actId="20577"/>
          <ac:spMkLst>
            <pc:docMk/>
            <pc:sldMk cId="2118107716" sldId="267"/>
            <ac:spMk id="3" creationId="{A9300812-2AA5-733E-04F2-F824567BBAF8}"/>
          </ac:spMkLst>
        </pc:spChg>
        <pc:spChg chg="del">
          <ac:chgData name="Morgan Vickery" userId="S::morgan.vickery02@cortland.edu::74d7f771-a46d-4c5b-907f-4acfcb0d441d" providerId="AD" clId="Web-{84A904B5-2375-16BE-2EA6-4EDE3647CF27}" dt="2026-08-25T14:43:18.763" v="354"/>
          <ac:spMkLst>
            <pc:docMk/>
            <pc:sldMk cId="2118107716" sldId="267"/>
            <ac:spMk id="4" creationId="{86E1BE0E-EF99-57F3-9722-414045F6550D}"/>
          </ac:spMkLst>
        </pc:spChg>
        <pc:spChg chg="mod ord">
          <ac:chgData name="Morgan Vickery" userId="S::morgan.vickery02@cortland.edu::74d7f771-a46d-4c5b-907f-4acfcb0d441d" providerId="AD" clId="Web-{84A904B5-2375-16BE-2EA6-4EDE3647CF27}" dt="2026-08-25T14:44:10.015" v="385"/>
          <ac:spMkLst>
            <pc:docMk/>
            <pc:sldMk cId="2118107716" sldId="267"/>
            <ac:spMk id="5" creationId="{05FD2EC8-00C5-B58C-D935-973813BDBA2F}"/>
          </ac:spMkLst>
        </pc:spChg>
        <pc:spChg chg="mod ord">
          <ac:chgData name="Morgan Vickery" userId="S::morgan.vickery02@cortland.edu::74d7f771-a46d-4c5b-907f-4acfcb0d441d" providerId="AD" clId="Web-{84A904B5-2375-16BE-2EA6-4EDE3647CF27}" dt="2026-08-25T14:44:10.015" v="385"/>
          <ac:spMkLst>
            <pc:docMk/>
            <pc:sldMk cId="2118107716" sldId="267"/>
            <ac:spMk id="6" creationId="{453FFBD8-CE42-DEFC-4292-D8A8AF3507FC}"/>
          </ac:spMkLst>
        </pc:spChg>
        <pc:spChg chg="mod ord">
          <ac:chgData name="Morgan Vickery" userId="S::morgan.vickery02@cortland.edu::74d7f771-a46d-4c5b-907f-4acfcb0d441d" providerId="AD" clId="Web-{84A904B5-2375-16BE-2EA6-4EDE3647CF27}" dt="2026-08-25T14:44:10.015" v="385"/>
          <ac:spMkLst>
            <pc:docMk/>
            <pc:sldMk cId="2118107716" sldId="267"/>
            <ac:spMk id="7" creationId="{56B4DD4B-739E-0F8E-FE3D-2C3C6305EE72}"/>
          </ac:spMkLst>
        </pc:spChg>
        <pc:spChg chg="add mod ord">
          <ac:chgData name="Morgan Vickery" userId="S::morgan.vickery02@cortland.edu::74d7f771-a46d-4c5b-907f-4acfcb0d441d" providerId="AD" clId="Web-{84A904B5-2375-16BE-2EA6-4EDE3647CF27}" dt="2026-08-25T14:44:33.531" v="405" actId="20577"/>
          <ac:spMkLst>
            <pc:docMk/>
            <pc:sldMk cId="2118107716" sldId="267"/>
            <ac:spMk id="8" creationId="{569C892B-F07F-5FD9-E164-0D8A2D35A197}"/>
          </ac:spMkLst>
        </pc:spChg>
        <pc:spChg chg="add mod">
          <ac:chgData name="Morgan Vickery" userId="S::morgan.vickery02@cortland.edu::74d7f771-a46d-4c5b-907f-4acfcb0d441d" providerId="AD" clId="Web-{84A904B5-2375-16BE-2EA6-4EDE3647CF27}" dt="2026-08-25T14:47:29.117" v="525" actId="20577"/>
          <ac:spMkLst>
            <pc:docMk/>
            <pc:sldMk cId="2118107716" sldId="267"/>
            <ac:spMk id="10" creationId="{2C8B3702-42FA-2C17-F6AC-4E803E93917B}"/>
          </ac:spMkLst>
        </pc:spChg>
      </pc:sldChg>
      <pc:sldChg chg="delSp modSp new">
        <pc:chgData name="Morgan Vickery" userId="S::morgan.vickery02@cortland.edu::74d7f771-a46d-4c5b-907f-4acfcb0d441d" providerId="AD" clId="Web-{84A904B5-2375-16BE-2EA6-4EDE3647CF27}" dt="2026-08-25T14:46:58.818" v="482" actId="14100"/>
        <pc:sldMkLst>
          <pc:docMk/>
          <pc:sldMk cId="1473585030" sldId="268"/>
        </pc:sldMkLst>
        <pc:spChg chg="mod">
          <ac:chgData name="Morgan Vickery" userId="S::morgan.vickery02@cortland.edu::74d7f771-a46d-4c5b-907f-4acfcb0d441d" providerId="AD" clId="Web-{84A904B5-2375-16BE-2EA6-4EDE3647CF27}" dt="2026-08-25T14:46:48.912" v="479" actId="20577"/>
          <ac:spMkLst>
            <pc:docMk/>
            <pc:sldMk cId="1473585030" sldId="268"/>
            <ac:spMk id="2" creationId="{2C5DE759-A3AB-496E-77FE-6E86B09F9BE6}"/>
          </ac:spMkLst>
        </pc:spChg>
        <pc:spChg chg="mod">
          <ac:chgData name="Morgan Vickery" userId="S::morgan.vickery02@cortland.edu::74d7f771-a46d-4c5b-907f-4acfcb0d441d" providerId="AD" clId="Web-{84A904B5-2375-16BE-2EA6-4EDE3647CF27}" dt="2026-08-25T14:46:58.818" v="482" actId="14100"/>
          <ac:spMkLst>
            <pc:docMk/>
            <pc:sldMk cId="1473585030" sldId="268"/>
            <ac:spMk id="3" creationId="{F12E65BD-D910-500B-4976-0A8C008B26CB}"/>
          </ac:spMkLst>
        </pc:spChg>
        <pc:spChg chg="del mod">
          <ac:chgData name="Morgan Vickery" userId="S::morgan.vickery02@cortland.edu::74d7f771-a46d-4c5b-907f-4acfcb0d441d" providerId="AD" clId="Web-{84A904B5-2375-16BE-2EA6-4EDE3647CF27}" dt="2026-08-25T14:45:31.065" v="431"/>
          <ac:spMkLst>
            <pc:docMk/>
            <pc:sldMk cId="1473585030" sldId="268"/>
            <ac:spMk id="4" creationId="{6283F1C2-28BD-B590-5649-8DE567E9E34A}"/>
          </ac:spMkLst>
        </pc:spChg>
      </pc:sldChg>
      <pc:sldChg chg="addSp modSp new mod modClrScheme chgLayout">
        <pc:chgData name="Morgan Vickery" userId="S::morgan.vickery02@cortland.edu::74d7f771-a46d-4c5b-907f-4acfcb0d441d" providerId="AD" clId="Web-{84A904B5-2375-16BE-2EA6-4EDE3647CF27}" dt="2026-08-25T14:51:58.049" v="653" actId="20577"/>
        <pc:sldMkLst>
          <pc:docMk/>
          <pc:sldMk cId="1175471745" sldId="269"/>
        </pc:sldMkLst>
        <pc:spChg chg="mod ord">
          <ac:chgData name="Morgan Vickery" userId="S::morgan.vickery02@cortland.edu::74d7f771-a46d-4c5b-907f-4acfcb0d441d" providerId="AD" clId="Web-{84A904B5-2375-16BE-2EA6-4EDE3647CF27}" dt="2026-08-25T14:51:14.938" v="619"/>
          <ac:spMkLst>
            <pc:docMk/>
            <pc:sldMk cId="1175471745" sldId="269"/>
            <ac:spMk id="2" creationId="{6C3DDB43-A09A-8603-6080-E11514A9866A}"/>
          </ac:spMkLst>
        </pc:spChg>
        <pc:spChg chg="mod ord">
          <ac:chgData name="Morgan Vickery" userId="S::morgan.vickery02@cortland.edu::74d7f771-a46d-4c5b-907f-4acfcb0d441d" providerId="AD" clId="Web-{84A904B5-2375-16BE-2EA6-4EDE3647CF27}" dt="2026-08-25T14:51:14.938" v="619"/>
          <ac:spMkLst>
            <pc:docMk/>
            <pc:sldMk cId="1175471745" sldId="269"/>
            <ac:spMk id="3" creationId="{81289078-B2E1-4032-C227-391FFA68F153}"/>
          </ac:spMkLst>
        </pc:spChg>
        <pc:spChg chg="mod ord">
          <ac:chgData name="Morgan Vickery" userId="S::morgan.vickery02@cortland.edu::74d7f771-a46d-4c5b-907f-4acfcb0d441d" providerId="AD" clId="Web-{84A904B5-2375-16BE-2EA6-4EDE3647CF27}" dt="2026-08-25T14:51:14.938" v="619"/>
          <ac:spMkLst>
            <pc:docMk/>
            <pc:sldMk cId="1175471745" sldId="269"/>
            <ac:spMk id="4" creationId="{CAE25E3C-ED9F-83B5-5ACD-D3C6A3063C41}"/>
          </ac:spMkLst>
        </pc:spChg>
        <pc:spChg chg="add mod ord">
          <ac:chgData name="Morgan Vickery" userId="S::morgan.vickery02@cortland.edu::74d7f771-a46d-4c5b-907f-4acfcb0d441d" providerId="AD" clId="Web-{84A904B5-2375-16BE-2EA6-4EDE3647CF27}" dt="2026-08-25T14:51:58.049" v="653" actId="20577"/>
          <ac:spMkLst>
            <pc:docMk/>
            <pc:sldMk cId="1175471745" sldId="269"/>
            <ac:spMk id="5" creationId="{D2CAA05E-3875-C6C7-24AE-8B92B4A7EAA6}"/>
          </ac:spMkLst>
        </pc:spChg>
        <pc:spChg chg="add mod ord">
          <ac:chgData name="Morgan Vickery" userId="S::morgan.vickery02@cortland.edu::74d7f771-a46d-4c5b-907f-4acfcb0d441d" providerId="AD" clId="Web-{84A904B5-2375-16BE-2EA6-4EDE3647CF27}" dt="2026-08-25T14:51:14.938" v="619"/>
          <ac:spMkLst>
            <pc:docMk/>
            <pc:sldMk cId="1175471745" sldId="269"/>
            <ac:spMk id="6" creationId="{2C3BF370-9868-0250-6759-4E5B56CCB016}"/>
          </ac:spMkLst>
        </pc:spChg>
      </pc:sldChg>
      <pc:sldMasterChg chg="del delSldLayout">
        <pc:chgData name="Morgan Vickery" userId="S::morgan.vickery02@cortland.edu::74d7f771-a46d-4c5b-907f-4acfcb0d441d" providerId="AD" clId="Web-{84A904B5-2375-16BE-2EA6-4EDE3647CF27}" dt="2026-08-25T14:29:15.870" v="0"/>
        <pc:sldMasterMkLst>
          <pc:docMk/>
          <pc:sldMasterMk cId="2460954070" sldId="2147483660"/>
        </pc:sldMasterMkLst>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2385387890" sldId="2147483661"/>
          </pc:sldLayoutMkLst>
        </pc:sldLayoutChg>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949138452" sldId="2147483662"/>
          </pc:sldLayoutMkLst>
        </pc:sldLayoutChg>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2591524520" sldId="2147483663"/>
          </pc:sldLayoutMkLst>
        </pc:sldLayoutChg>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1203092039" sldId="2147483664"/>
          </pc:sldLayoutMkLst>
        </pc:sldLayoutChg>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3733172339" sldId="2147483665"/>
          </pc:sldLayoutMkLst>
        </pc:sldLayoutChg>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3210312558" sldId="2147483666"/>
          </pc:sldLayoutMkLst>
        </pc:sldLayoutChg>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3146388984" sldId="2147483667"/>
          </pc:sldLayoutMkLst>
        </pc:sldLayoutChg>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3171841454" sldId="2147483668"/>
          </pc:sldLayoutMkLst>
        </pc:sldLayoutChg>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1718958274" sldId="2147483669"/>
          </pc:sldLayoutMkLst>
        </pc:sldLayoutChg>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2202905451" sldId="2147483670"/>
          </pc:sldLayoutMkLst>
        </pc:sldLayoutChg>
        <pc:sldLayoutChg chg="del">
          <pc:chgData name="Morgan Vickery" userId="S::morgan.vickery02@cortland.edu::74d7f771-a46d-4c5b-907f-4acfcb0d441d" providerId="AD" clId="Web-{84A904B5-2375-16BE-2EA6-4EDE3647CF27}" dt="2026-08-25T14:29:15.870" v="0"/>
          <pc:sldLayoutMkLst>
            <pc:docMk/>
            <pc:sldMasterMk cId="2460954070" sldId="2147483660"/>
            <pc:sldLayoutMk cId="3479445657" sldId="2147483671"/>
          </pc:sldLayoutMkLst>
        </pc:sldLayoutChg>
      </pc:sldMasterChg>
      <pc:sldMasterChg chg="add del addSldLayout delSldLayout modSldLayout">
        <pc:chgData name="Morgan Vickery" userId="S::morgan.vickery02@cortland.edu::74d7f771-a46d-4c5b-907f-4acfcb0d441d" providerId="AD" clId="Web-{84A904B5-2375-16BE-2EA6-4EDE3647CF27}" dt="2026-08-25T14:29:21.183" v="1"/>
        <pc:sldMasterMkLst>
          <pc:docMk/>
          <pc:sldMasterMk cId="2241799624" sldId="2147483672"/>
        </pc:sldMasterMkLst>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490998125" sldId="2147483673"/>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1182296865" sldId="2147483674"/>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1949329696" sldId="2147483675"/>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2068778856" sldId="2147483676"/>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385077497" sldId="2147483677"/>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866290251" sldId="2147483678"/>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1811547299" sldId="2147483679"/>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630594224" sldId="2147483680"/>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966872965" sldId="2147483681"/>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3982953683" sldId="2147483682"/>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525337064" sldId="2147483683"/>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3961911786" sldId="2147483684"/>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1364456380" sldId="2147483685"/>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4208347733" sldId="2147483686"/>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1490700779" sldId="2147483687"/>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4081550185" sldId="2147483688"/>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2063909724" sldId="2147483689"/>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3326639466" sldId="2147483690"/>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1872490724" sldId="2147483691"/>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942560577" sldId="2147483692"/>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2523953521" sldId="2147483693"/>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348314280" sldId="2147483694"/>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3928396375" sldId="2147483695"/>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4202806440" sldId="2147483696"/>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2327722176" sldId="2147483697"/>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1235952176" sldId="2147483698"/>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1342867067" sldId="2147483699"/>
          </pc:sldLayoutMkLst>
        </pc:sldLayoutChg>
        <pc:sldLayoutChg chg="add del mod replId">
          <pc:chgData name="Morgan Vickery" userId="S::morgan.vickery02@cortland.edu::74d7f771-a46d-4c5b-907f-4acfcb0d441d" providerId="AD" clId="Web-{84A904B5-2375-16BE-2EA6-4EDE3647CF27}" dt="2026-08-25T14:29:21.183" v="1"/>
          <pc:sldLayoutMkLst>
            <pc:docMk/>
            <pc:sldMasterMk cId="2241799624" sldId="2147483672"/>
            <pc:sldLayoutMk cId="3920026207" sldId="2147483700"/>
          </pc:sldLayoutMkLst>
        </pc:sldLayoutChg>
      </pc:sldMasterChg>
      <pc:sldMasterChg chg="add del addSldLayout delSldLayout modSldLayout">
        <pc:chgData name="Morgan Vickery" userId="S::morgan.vickery02@cortland.edu::74d7f771-a46d-4c5b-907f-4acfcb0d441d" providerId="AD" clId="Web-{84A904B5-2375-16BE-2EA6-4EDE3647CF27}" dt="2026-08-25T14:29:36.933" v="13"/>
        <pc:sldMasterMkLst>
          <pc:docMk/>
          <pc:sldMasterMk cId="1860131614" sldId="2147483701"/>
        </pc:sldMasterMkLst>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1184536442" sldId="2147483702"/>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4062584269" sldId="2147483703"/>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3636361987" sldId="2147483704"/>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1570497340" sldId="2147483705"/>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4024967906" sldId="2147483706"/>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167492024" sldId="2147483707"/>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2415894636" sldId="2147483708"/>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2344190978" sldId="2147483709"/>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2597313707" sldId="2147483710"/>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4116127107" sldId="2147483711"/>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3181083661" sldId="2147483712"/>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1869217745" sldId="2147483713"/>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886683079" sldId="2147483714"/>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459474658" sldId="2147483715"/>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2964972485" sldId="2147483716"/>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3746774219" sldId="2147483717"/>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162422855" sldId="2147483718"/>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2540131635" sldId="2147483719"/>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119186314" sldId="2147483720"/>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2945338166" sldId="2147483721"/>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3633340600" sldId="2147483722"/>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3089651977" sldId="2147483723"/>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3127473869" sldId="2147483724"/>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3243530858" sldId="2147483725"/>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3023270131" sldId="2147483726"/>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1257210181" sldId="2147483727"/>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3365891323" sldId="2147483728"/>
          </pc:sldLayoutMkLst>
        </pc:sldLayoutChg>
        <pc:sldLayoutChg chg="add del mod replId">
          <pc:chgData name="Morgan Vickery" userId="S::morgan.vickery02@cortland.edu::74d7f771-a46d-4c5b-907f-4acfcb0d441d" providerId="AD" clId="Web-{84A904B5-2375-16BE-2EA6-4EDE3647CF27}" dt="2026-08-25T14:29:36.933" v="13"/>
          <pc:sldLayoutMkLst>
            <pc:docMk/>
            <pc:sldMasterMk cId="1860131614" sldId="2147483701"/>
            <pc:sldLayoutMk cId="3062652234" sldId="2147483729"/>
          </pc:sldLayoutMkLst>
        </pc:sldLayoutChg>
      </pc:sldMasterChg>
      <pc:sldMasterChg chg="add del addSldLayout delSldLayout modSldLayout">
        <pc:chgData name="Morgan Vickery" userId="S::morgan.vickery02@cortland.edu::74d7f771-a46d-4c5b-907f-4acfcb0d441d" providerId="AD" clId="Web-{84A904B5-2375-16BE-2EA6-4EDE3647CF27}" dt="2026-08-25T14:29:38.246" v="14"/>
        <pc:sldMasterMkLst>
          <pc:docMk/>
          <pc:sldMasterMk cId="1984940693" sldId="2147483730"/>
        </pc:sldMasterMkLst>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605022973" sldId="2147483731"/>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1754179463" sldId="2147483732"/>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3393524175" sldId="2147483733"/>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851095137" sldId="2147483734"/>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3783025924" sldId="2147483735"/>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1029577814" sldId="2147483736"/>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3413896065" sldId="2147483737"/>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1226605857" sldId="2147483738"/>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935954905" sldId="2147483739"/>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1026566442" sldId="2147483740"/>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3886244349" sldId="2147483741"/>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1124929785" sldId="2147483742"/>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2452434073" sldId="2147483743"/>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701433780" sldId="2147483744"/>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1783999019" sldId="2147483745"/>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338039548" sldId="2147483746"/>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3429417618" sldId="2147483747"/>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1348897811" sldId="2147483748"/>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3907625042" sldId="2147483749"/>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975427930" sldId="2147483750"/>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3195448016" sldId="2147483751"/>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2293754071" sldId="2147483752"/>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2845441602" sldId="2147483753"/>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638290491" sldId="2147483754"/>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97477791" sldId="2147483755"/>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3546657894" sldId="2147483756"/>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3004102135" sldId="2147483757"/>
          </pc:sldLayoutMkLst>
        </pc:sldLayoutChg>
        <pc:sldLayoutChg chg="add del mod replId">
          <pc:chgData name="Morgan Vickery" userId="S::morgan.vickery02@cortland.edu::74d7f771-a46d-4c5b-907f-4acfcb0d441d" providerId="AD" clId="Web-{84A904B5-2375-16BE-2EA6-4EDE3647CF27}" dt="2026-08-25T14:29:38.246" v="14"/>
          <pc:sldLayoutMkLst>
            <pc:docMk/>
            <pc:sldMasterMk cId="1984940693" sldId="2147483730"/>
            <pc:sldLayoutMk cId="2774041999" sldId="2147483758"/>
          </pc:sldLayoutMkLst>
        </pc:sldLayoutChg>
      </pc:sldMasterChg>
      <pc:sldMasterChg chg="add del addSldLayout delSldLayout modSldLayout">
        <pc:chgData name="Morgan Vickery" userId="S::morgan.vickery02@cortland.edu::74d7f771-a46d-4c5b-907f-4acfcb0d441d" providerId="AD" clId="Web-{84A904B5-2375-16BE-2EA6-4EDE3647CF27}" dt="2026-08-25T14:29:47.715" v="15"/>
        <pc:sldMasterMkLst>
          <pc:docMk/>
          <pc:sldMasterMk cId="2905973516" sldId="2147483759"/>
        </pc:sldMasterMkLst>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998832371" sldId="2147483760"/>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250713193" sldId="2147483761"/>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415704868" sldId="2147483762"/>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362609415" sldId="2147483763"/>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30469708" sldId="2147483764"/>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628478891" sldId="2147483765"/>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158504042" sldId="2147483766"/>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1377098119" sldId="2147483767"/>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3251133303" sldId="2147483768"/>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1797048845" sldId="2147483769"/>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1574485934" sldId="2147483770"/>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3421506314" sldId="2147483771"/>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246053771" sldId="2147483772"/>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766610467" sldId="2147483773"/>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423653641" sldId="2147483774"/>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845182931" sldId="2147483775"/>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4159937562" sldId="2147483776"/>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445264881" sldId="2147483777"/>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2875014" sldId="2147483778"/>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1820823910" sldId="2147483779"/>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3992195153" sldId="2147483780"/>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4001473716" sldId="2147483781"/>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261341856" sldId="2147483782"/>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3014870806" sldId="2147483783"/>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3049680050" sldId="2147483784"/>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936591955" sldId="2147483785"/>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4001049010" sldId="2147483786"/>
          </pc:sldLayoutMkLst>
        </pc:sldLayoutChg>
        <pc:sldLayoutChg chg="add del mod replId">
          <pc:chgData name="Morgan Vickery" userId="S::morgan.vickery02@cortland.edu::74d7f771-a46d-4c5b-907f-4acfcb0d441d" providerId="AD" clId="Web-{84A904B5-2375-16BE-2EA6-4EDE3647CF27}" dt="2026-08-25T14:29:47.715" v="15"/>
          <pc:sldLayoutMkLst>
            <pc:docMk/>
            <pc:sldMasterMk cId="2905973516" sldId="2147483759"/>
            <pc:sldLayoutMk cId="2371092719" sldId="2147483787"/>
          </pc:sldLayoutMkLst>
        </pc:sldLayoutChg>
      </pc:sldMasterChg>
      <pc:sldMasterChg chg="add addSldLayout modSldLayout">
        <pc:chgData name="Morgan Vickery" userId="S::morgan.vickery02@cortland.edu::74d7f771-a46d-4c5b-907f-4acfcb0d441d" providerId="AD" clId="Web-{84A904B5-2375-16BE-2EA6-4EDE3647CF27}" dt="2026-08-25T14:29:47.715" v="15"/>
        <pc:sldMasterMkLst>
          <pc:docMk/>
          <pc:sldMasterMk cId="529724501" sldId="2147483788"/>
        </pc:sldMasterMkLst>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1893331614" sldId="2147483789"/>
          </pc:sldLayoutMkLst>
        </pc:sldLayoutChg>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4008703730" sldId="2147483790"/>
          </pc:sldLayoutMkLst>
        </pc:sldLayoutChg>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1434108337" sldId="2147483791"/>
          </pc:sldLayoutMkLst>
        </pc:sldLayoutChg>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414857444" sldId="2147483792"/>
          </pc:sldLayoutMkLst>
        </pc:sldLayoutChg>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1324191435" sldId="2147483793"/>
          </pc:sldLayoutMkLst>
        </pc:sldLayoutChg>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3514052876" sldId="2147483794"/>
          </pc:sldLayoutMkLst>
        </pc:sldLayoutChg>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1276807350" sldId="2147483795"/>
          </pc:sldLayoutMkLst>
        </pc:sldLayoutChg>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1056085324" sldId="2147483796"/>
          </pc:sldLayoutMkLst>
        </pc:sldLayoutChg>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3866806607" sldId="2147483797"/>
          </pc:sldLayoutMkLst>
        </pc:sldLayoutChg>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1644542803" sldId="2147483798"/>
          </pc:sldLayoutMkLst>
        </pc:sldLayoutChg>
        <pc:sldLayoutChg chg="add mod replId">
          <pc:chgData name="Morgan Vickery" userId="S::morgan.vickery02@cortland.edu::74d7f771-a46d-4c5b-907f-4acfcb0d441d" providerId="AD" clId="Web-{84A904B5-2375-16BE-2EA6-4EDE3647CF27}" dt="2026-08-25T14:29:47.715" v="15"/>
          <pc:sldLayoutMkLst>
            <pc:docMk/>
            <pc:sldMasterMk cId="529724501" sldId="2147483788"/>
            <pc:sldLayoutMk cId="3630979465" sldId="2147483799"/>
          </pc:sldLayoutMkLst>
        </pc:sldLayoutChg>
      </pc:sldMasterChg>
    </pc:docChg>
  </pc:docChgLst>
  <pc:docChgLst>
    <pc:chgData name="Jennifer Hall" userId="S::jennifer.hall02@cortland.edu::889229e0-851f-468d-b6e0-2d4d95ce7737" providerId="AD" clId="Web-{62C16A2F-507E-D9CD-CBCF-99CB7EE7D8E0}"/>
    <pc:docChg chg="addSld delSld modSld sldOrd">
      <pc:chgData name="Jennifer Hall" userId="S::jennifer.hall02@cortland.edu::889229e0-851f-468d-b6e0-2d4d95ce7737" providerId="AD" clId="Web-{62C16A2F-507E-D9CD-CBCF-99CB7EE7D8E0}" dt="2026-08-25T17:50:37.977" v="171" actId="20577"/>
      <pc:docMkLst>
        <pc:docMk/>
      </pc:docMkLst>
      <pc:sldChg chg="addSp delSp modSp">
        <pc:chgData name="Jennifer Hall" userId="S::jennifer.hall02@cortland.edu::889229e0-851f-468d-b6e0-2d4d95ce7737" providerId="AD" clId="Web-{62C16A2F-507E-D9CD-CBCF-99CB7EE7D8E0}" dt="2026-08-25T17:48:20.456" v="162" actId="1076"/>
        <pc:sldMkLst>
          <pc:docMk/>
          <pc:sldMk cId="109857222" sldId="256"/>
        </pc:sldMkLst>
        <pc:spChg chg="mod">
          <ac:chgData name="Jennifer Hall" userId="S::jennifer.hall02@cortland.edu::889229e0-851f-468d-b6e0-2d4d95ce7737" providerId="AD" clId="Web-{62C16A2F-507E-D9CD-CBCF-99CB7EE7D8E0}" dt="2026-08-25T17:47:18.642" v="154" actId="20577"/>
          <ac:spMkLst>
            <pc:docMk/>
            <pc:sldMk cId="109857222" sldId="256"/>
            <ac:spMk id="5" creationId="{81C69F7F-1D34-EF5D-BF48-9DE9B8606065}"/>
          </ac:spMkLst>
        </pc:spChg>
        <pc:picChg chg="del">
          <ac:chgData name="Jennifer Hall" userId="S::jennifer.hall02@cortland.edu::889229e0-851f-468d-b6e0-2d4d95ce7737" providerId="AD" clId="Web-{62C16A2F-507E-D9CD-CBCF-99CB7EE7D8E0}" dt="2026-08-25T17:47:11.032" v="152"/>
          <ac:picMkLst>
            <pc:docMk/>
            <pc:sldMk cId="109857222" sldId="256"/>
            <ac:picMk id="4" creationId="{BA955119-3BEC-891C-DCF8-E5C36F84FBB0}"/>
          </ac:picMkLst>
        </pc:picChg>
        <pc:picChg chg="add del mod">
          <ac:chgData name="Jennifer Hall" userId="S::jennifer.hall02@cortland.edu::889229e0-851f-468d-b6e0-2d4d95ce7737" providerId="AD" clId="Web-{62C16A2F-507E-D9CD-CBCF-99CB7EE7D8E0}" dt="2026-08-25T17:48:14.222" v="158"/>
          <ac:picMkLst>
            <pc:docMk/>
            <pc:sldMk cId="109857222" sldId="256"/>
            <ac:picMk id="7" creationId="{192800DF-879D-A9D6-65C3-09E6950A9B99}"/>
          </ac:picMkLst>
        </pc:picChg>
        <pc:picChg chg="add mod modCrop">
          <ac:chgData name="Jennifer Hall" userId="S::jennifer.hall02@cortland.edu::889229e0-851f-468d-b6e0-2d4d95ce7737" providerId="AD" clId="Web-{62C16A2F-507E-D9CD-CBCF-99CB7EE7D8E0}" dt="2026-08-25T17:48:20.456" v="162" actId="1076"/>
          <ac:picMkLst>
            <pc:docMk/>
            <pc:sldMk cId="109857222" sldId="256"/>
            <ac:picMk id="8" creationId="{4CE2B993-5463-47BC-0005-B8FAB208D19D}"/>
          </ac:picMkLst>
        </pc:picChg>
      </pc:sldChg>
      <pc:sldChg chg="addSp delSp modSp del">
        <pc:chgData name="Jennifer Hall" userId="S::jennifer.hall02@cortland.edu::889229e0-851f-468d-b6e0-2d4d95ce7737" providerId="AD" clId="Web-{62C16A2F-507E-D9CD-CBCF-99CB7EE7D8E0}" dt="2026-08-25T15:34:43.771" v="18"/>
        <pc:sldMkLst>
          <pc:docMk/>
          <pc:sldMk cId="2092157079" sldId="257"/>
        </pc:sldMkLst>
        <pc:spChg chg="mod">
          <ac:chgData name="Jennifer Hall" userId="S::jennifer.hall02@cortland.edu::889229e0-851f-468d-b6e0-2d4d95ce7737" providerId="AD" clId="Web-{62C16A2F-507E-D9CD-CBCF-99CB7EE7D8E0}" dt="2026-08-25T15:30:50.620" v="11"/>
          <ac:spMkLst>
            <pc:docMk/>
            <pc:sldMk cId="2092157079" sldId="257"/>
            <ac:spMk id="2" creationId="{C13718C3-CD35-507D-70DA-194D58E2ACC9}"/>
          </ac:spMkLst>
        </pc:spChg>
        <pc:spChg chg="del">
          <ac:chgData name="Jennifer Hall" userId="S::jennifer.hall02@cortland.edu::889229e0-851f-468d-b6e0-2d4d95ce7737" providerId="AD" clId="Web-{62C16A2F-507E-D9CD-CBCF-99CB7EE7D8E0}" dt="2026-08-25T15:30:42.182" v="8"/>
          <ac:spMkLst>
            <pc:docMk/>
            <pc:sldMk cId="2092157079" sldId="257"/>
            <ac:spMk id="3" creationId="{D7C1F4BD-DAA8-238D-D595-C927490C8FDA}"/>
          </ac:spMkLst>
        </pc:spChg>
        <pc:spChg chg="mod">
          <ac:chgData name="Jennifer Hall" userId="S::jennifer.hall02@cortland.edu::889229e0-851f-468d-b6e0-2d4d95ce7737" providerId="AD" clId="Web-{62C16A2F-507E-D9CD-CBCF-99CB7EE7D8E0}" dt="2026-08-25T15:30:50.620" v="11"/>
          <ac:spMkLst>
            <pc:docMk/>
            <pc:sldMk cId="2092157079" sldId="257"/>
            <ac:spMk id="4" creationId="{2E028C94-D562-9B1C-A005-D7F29A83CB1A}"/>
          </ac:spMkLst>
        </pc:spChg>
        <pc:spChg chg="mod">
          <ac:chgData name="Jennifer Hall" userId="S::jennifer.hall02@cortland.edu::889229e0-851f-468d-b6e0-2d4d95ce7737" providerId="AD" clId="Web-{62C16A2F-507E-D9CD-CBCF-99CB7EE7D8E0}" dt="2026-08-25T15:30:50.620" v="11"/>
          <ac:spMkLst>
            <pc:docMk/>
            <pc:sldMk cId="2092157079" sldId="257"/>
            <ac:spMk id="5" creationId="{3011A8CC-8A9D-5BA8-D865-D47E00A1220E}"/>
          </ac:spMkLst>
        </pc:spChg>
        <pc:spChg chg="mod">
          <ac:chgData name="Jennifer Hall" userId="S::jennifer.hall02@cortland.edu::889229e0-851f-468d-b6e0-2d4d95ce7737" providerId="AD" clId="Web-{62C16A2F-507E-D9CD-CBCF-99CB7EE7D8E0}" dt="2026-08-25T15:30:50.620" v="11"/>
          <ac:spMkLst>
            <pc:docMk/>
            <pc:sldMk cId="2092157079" sldId="257"/>
            <ac:spMk id="6" creationId="{CF8C3614-A831-177E-AC04-45E6F5C38998}"/>
          </ac:spMkLst>
        </pc:spChg>
        <pc:picChg chg="add mod ord">
          <ac:chgData name="Jennifer Hall" userId="S::jennifer.hall02@cortland.edu::889229e0-851f-468d-b6e0-2d4d95ce7737" providerId="AD" clId="Web-{62C16A2F-507E-D9CD-CBCF-99CB7EE7D8E0}" dt="2026-08-25T15:30:59.730" v="14" actId="1076"/>
          <ac:picMkLst>
            <pc:docMk/>
            <pc:sldMk cId="2092157079" sldId="257"/>
            <ac:picMk id="7" creationId="{72C1AFD4-CCB0-2878-FD6A-1FCD2B4C9C25}"/>
          </ac:picMkLst>
        </pc:picChg>
      </pc:sldChg>
      <pc:sldChg chg="del ord">
        <pc:chgData name="Jennifer Hall" userId="S::jennifer.hall02@cortland.edu::889229e0-851f-468d-b6e0-2d4d95ce7737" providerId="AD" clId="Web-{62C16A2F-507E-D9CD-CBCF-99CB7EE7D8E0}" dt="2026-08-25T15:48:46.639" v="78"/>
        <pc:sldMkLst>
          <pc:docMk/>
          <pc:sldMk cId="470748873" sldId="258"/>
        </pc:sldMkLst>
      </pc:sldChg>
      <pc:sldChg chg="ord">
        <pc:chgData name="Jennifer Hall" userId="S::jennifer.hall02@cortland.edu::889229e0-851f-468d-b6e0-2d4d95ce7737" providerId="AD" clId="Web-{62C16A2F-507E-D9CD-CBCF-99CB7EE7D8E0}" dt="2026-08-25T15:43:04.873" v="36"/>
        <pc:sldMkLst>
          <pc:docMk/>
          <pc:sldMk cId="2357778850" sldId="259"/>
        </pc:sldMkLst>
      </pc:sldChg>
      <pc:sldChg chg="modSp">
        <pc:chgData name="Jennifer Hall" userId="S::jennifer.hall02@cortland.edu::889229e0-851f-468d-b6e0-2d4d95ce7737" providerId="AD" clId="Web-{62C16A2F-507E-D9CD-CBCF-99CB7EE7D8E0}" dt="2026-08-25T15:51:13.708" v="118" actId="20577"/>
        <pc:sldMkLst>
          <pc:docMk/>
          <pc:sldMk cId="229677183" sldId="261"/>
        </pc:sldMkLst>
        <pc:spChg chg="mod">
          <ac:chgData name="Jennifer Hall" userId="S::jennifer.hall02@cortland.edu::889229e0-851f-468d-b6e0-2d4d95ce7737" providerId="AD" clId="Web-{62C16A2F-507E-D9CD-CBCF-99CB7EE7D8E0}" dt="2026-08-25T15:46:39.789" v="63" actId="20577"/>
          <ac:spMkLst>
            <pc:docMk/>
            <pc:sldMk cId="229677183" sldId="261"/>
            <ac:spMk id="2" creationId="{0769BACE-B14A-FB1C-F0B7-F00C7068113D}"/>
          </ac:spMkLst>
        </pc:spChg>
        <pc:spChg chg="mod">
          <ac:chgData name="Jennifer Hall" userId="S::jennifer.hall02@cortland.edu::889229e0-851f-468d-b6e0-2d4d95ce7737" providerId="AD" clId="Web-{62C16A2F-507E-D9CD-CBCF-99CB7EE7D8E0}" dt="2026-08-25T15:51:13.708" v="118" actId="20577"/>
          <ac:spMkLst>
            <pc:docMk/>
            <pc:sldMk cId="229677183" sldId="261"/>
            <ac:spMk id="3" creationId="{3E8F02DC-83C6-D74F-1953-30802D09E3C1}"/>
          </ac:spMkLst>
        </pc:spChg>
      </pc:sldChg>
      <pc:sldChg chg="ord">
        <pc:chgData name="Jennifer Hall" userId="S::jennifer.hall02@cortland.edu::889229e0-851f-468d-b6e0-2d4d95ce7737" providerId="AD" clId="Web-{62C16A2F-507E-D9CD-CBCF-99CB7EE7D8E0}" dt="2026-08-25T15:45:18.676" v="47"/>
        <pc:sldMkLst>
          <pc:docMk/>
          <pc:sldMk cId="3683247172" sldId="265"/>
        </pc:sldMkLst>
      </pc:sldChg>
      <pc:sldChg chg="ord">
        <pc:chgData name="Jennifer Hall" userId="S::jennifer.hall02@cortland.edu::889229e0-851f-468d-b6e0-2d4d95ce7737" providerId="AD" clId="Web-{62C16A2F-507E-D9CD-CBCF-99CB7EE7D8E0}" dt="2026-08-25T15:45:42.412" v="48"/>
        <pc:sldMkLst>
          <pc:docMk/>
          <pc:sldMk cId="2118107716" sldId="267"/>
        </pc:sldMkLst>
      </pc:sldChg>
      <pc:sldChg chg="ord">
        <pc:chgData name="Jennifer Hall" userId="S::jennifer.hall02@cortland.edu::889229e0-851f-468d-b6e0-2d4d95ce7737" providerId="AD" clId="Web-{62C16A2F-507E-D9CD-CBCF-99CB7EE7D8E0}" dt="2026-08-25T15:45:56.850" v="49"/>
        <pc:sldMkLst>
          <pc:docMk/>
          <pc:sldMk cId="1473585030" sldId="268"/>
        </pc:sldMkLst>
      </pc:sldChg>
      <pc:sldChg chg="del">
        <pc:chgData name="Jennifer Hall" userId="S::jennifer.hall02@cortland.edu::889229e0-851f-468d-b6e0-2d4d95ce7737" providerId="AD" clId="Web-{62C16A2F-507E-D9CD-CBCF-99CB7EE7D8E0}" dt="2026-08-25T15:16:44.878" v="6"/>
        <pc:sldMkLst>
          <pc:docMk/>
          <pc:sldMk cId="1175471745" sldId="269"/>
        </pc:sldMkLst>
      </pc:sldChg>
      <pc:sldChg chg="modSp">
        <pc:chgData name="Jennifer Hall" userId="S::jennifer.hall02@cortland.edu::889229e0-851f-468d-b6e0-2d4d95ce7737" providerId="AD" clId="Web-{62C16A2F-507E-D9CD-CBCF-99CB7EE7D8E0}" dt="2026-08-25T17:50:37.977" v="171" actId="20577"/>
        <pc:sldMkLst>
          <pc:docMk/>
          <pc:sldMk cId="3636398652" sldId="270"/>
        </pc:sldMkLst>
        <pc:spChg chg="mod">
          <ac:chgData name="Jennifer Hall" userId="S::jennifer.hall02@cortland.edu::889229e0-851f-468d-b6e0-2d4d95ce7737" providerId="AD" clId="Web-{62C16A2F-507E-D9CD-CBCF-99CB7EE7D8E0}" dt="2026-08-25T17:50:37.977" v="171" actId="20577"/>
          <ac:spMkLst>
            <pc:docMk/>
            <pc:sldMk cId="3636398652" sldId="270"/>
            <ac:spMk id="5" creationId="{D2CAA05E-3875-C6C7-24AE-8B92B4A7EAA6}"/>
          </ac:spMkLst>
        </pc:spChg>
      </pc:sldChg>
      <pc:sldChg chg="delSp modSp add ord">
        <pc:chgData name="Jennifer Hall" userId="S::jennifer.hall02@cortland.edu::889229e0-851f-468d-b6e0-2d4d95ce7737" providerId="AD" clId="Web-{62C16A2F-507E-D9CD-CBCF-99CB7EE7D8E0}" dt="2026-08-25T17:50:00.538" v="164" actId="1076"/>
        <pc:sldMkLst>
          <pc:docMk/>
          <pc:sldMk cId="3414037820" sldId="288"/>
        </pc:sldMkLst>
        <pc:spChg chg="mod">
          <ac:chgData name="Jennifer Hall" userId="S::jennifer.hall02@cortland.edu::889229e0-851f-468d-b6e0-2d4d95ce7737" providerId="AD" clId="Web-{62C16A2F-507E-D9CD-CBCF-99CB7EE7D8E0}" dt="2026-08-25T17:50:00.538" v="164" actId="1076"/>
          <ac:spMkLst>
            <pc:docMk/>
            <pc:sldMk cId="3414037820" sldId="288"/>
            <ac:spMk id="2" creationId="{29D7A6F1-E3A9-B7B7-128E-60AC99CD45CD}"/>
          </ac:spMkLst>
        </pc:spChg>
        <pc:spChg chg="mod">
          <ac:chgData name="Jennifer Hall" userId="S::jennifer.hall02@cortland.edu::889229e0-851f-468d-b6e0-2d4d95ce7737" providerId="AD" clId="Web-{62C16A2F-507E-D9CD-CBCF-99CB7EE7D8E0}" dt="2026-08-25T17:49:57.382" v="163" actId="1076"/>
          <ac:spMkLst>
            <pc:docMk/>
            <pc:sldMk cId="3414037820" sldId="288"/>
            <ac:spMk id="4" creationId="{59F12498-041E-66D6-23CF-3539DA12F232}"/>
          </ac:spMkLst>
        </pc:spChg>
        <pc:picChg chg="del">
          <ac:chgData name="Jennifer Hall" userId="S::jennifer.hall02@cortland.edu::889229e0-851f-468d-b6e0-2d4d95ce7737" providerId="AD" clId="Web-{62C16A2F-507E-D9CD-CBCF-99CB7EE7D8E0}" dt="2026-08-25T15:50:01.439" v="83"/>
          <ac:picMkLst>
            <pc:docMk/>
            <pc:sldMk cId="3414037820" sldId="288"/>
            <ac:picMk id="5" creationId="{5D4ADF3B-0426-72DE-BBC4-3408842E9079}"/>
          </ac:picMkLst>
        </pc:picChg>
      </pc:sldChg>
      <pc:sldChg chg="delSp modSp add ord">
        <pc:chgData name="Jennifer Hall" userId="S::jennifer.hall02@cortland.edu::889229e0-851f-468d-b6e0-2d4d95ce7737" providerId="AD" clId="Web-{62C16A2F-507E-D9CD-CBCF-99CB7EE7D8E0}" dt="2026-08-25T15:49:56.439" v="82"/>
        <pc:sldMkLst>
          <pc:docMk/>
          <pc:sldMk cId="945969760" sldId="289"/>
        </pc:sldMkLst>
        <pc:spChg chg="mod">
          <ac:chgData name="Jennifer Hall" userId="S::jennifer.hall02@cortland.edu::889229e0-851f-468d-b6e0-2d4d95ce7737" providerId="AD" clId="Web-{62C16A2F-507E-D9CD-CBCF-99CB7EE7D8E0}" dt="2026-08-25T15:41:46.869" v="35" actId="1076"/>
          <ac:spMkLst>
            <pc:docMk/>
            <pc:sldMk cId="945969760" sldId="289"/>
            <ac:spMk id="14" creationId="{6669A0E5-30A3-25CB-D83C-5436346C41F3}"/>
          </ac:spMkLst>
        </pc:spChg>
        <pc:picChg chg="del">
          <ac:chgData name="Jennifer Hall" userId="S::jennifer.hall02@cortland.edu::889229e0-851f-468d-b6e0-2d4d95ce7737" providerId="AD" clId="Web-{62C16A2F-507E-D9CD-CBCF-99CB7EE7D8E0}" dt="2026-08-25T15:49:56.439" v="82"/>
          <ac:picMkLst>
            <pc:docMk/>
            <pc:sldMk cId="945969760" sldId="289"/>
            <ac:picMk id="5" creationId="{473141D3-B812-085B-56CE-84A4F1C1F756}"/>
          </ac:picMkLst>
        </pc:picChg>
      </pc:sldChg>
      <pc:sldChg chg="delSp modSp add ord">
        <pc:chgData name="Jennifer Hall" userId="S::jennifer.hall02@cortland.edu::889229e0-851f-468d-b6e0-2d4d95ce7737" providerId="AD" clId="Web-{62C16A2F-507E-D9CD-CBCF-99CB7EE7D8E0}" dt="2026-08-25T17:42:40.648" v="151" actId="1076"/>
        <pc:sldMkLst>
          <pc:docMk/>
          <pc:sldMk cId="856903758" sldId="290"/>
        </pc:sldMkLst>
        <pc:spChg chg="mod">
          <ac:chgData name="Jennifer Hall" userId="S::jennifer.hall02@cortland.edu::889229e0-851f-468d-b6e0-2d4d95ce7737" providerId="AD" clId="Web-{62C16A2F-507E-D9CD-CBCF-99CB7EE7D8E0}" dt="2026-08-25T17:42:40.648" v="151" actId="1076"/>
          <ac:spMkLst>
            <pc:docMk/>
            <pc:sldMk cId="856903758" sldId="290"/>
            <ac:spMk id="2" creationId="{BEC47240-B403-03AA-2139-243BC0E1298A}"/>
          </ac:spMkLst>
        </pc:spChg>
        <pc:spChg chg="mod">
          <ac:chgData name="Jennifer Hall" userId="S::jennifer.hall02@cortland.edu::889229e0-851f-468d-b6e0-2d4d95ce7737" providerId="AD" clId="Web-{62C16A2F-507E-D9CD-CBCF-99CB7EE7D8E0}" dt="2026-08-25T17:42:34.242" v="150" actId="1076"/>
          <ac:spMkLst>
            <pc:docMk/>
            <pc:sldMk cId="856903758" sldId="290"/>
            <ac:spMk id="4" creationId="{786F47EE-1CF3-A3D5-ACDA-5246F5A1880E}"/>
          </ac:spMkLst>
        </pc:spChg>
        <pc:picChg chg="del">
          <ac:chgData name="Jennifer Hall" userId="S::jennifer.hall02@cortland.edu::889229e0-851f-468d-b6e0-2d4d95ce7737" providerId="AD" clId="Web-{62C16A2F-507E-D9CD-CBCF-99CB7EE7D8E0}" dt="2026-08-25T15:49:50.892" v="81"/>
          <ac:picMkLst>
            <pc:docMk/>
            <pc:sldMk cId="856903758" sldId="290"/>
            <ac:picMk id="5" creationId="{6812B19B-29EF-A7FA-5A05-9ABAB836FAC0}"/>
          </ac:picMkLst>
        </pc:picChg>
      </pc:sldChg>
      <pc:sldChg chg="delSp add ord">
        <pc:chgData name="Jennifer Hall" userId="S::jennifer.hall02@cortland.edu::889229e0-851f-468d-b6e0-2d4d95ce7737" providerId="AD" clId="Web-{62C16A2F-507E-D9CD-CBCF-99CB7EE7D8E0}" dt="2026-08-25T15:49:46.657" v="80"/>
        <pc:sldMkLst>
          <pc:docMk/>
          <pc:sldMk cId="969757563" sldId="291"/>
        </pc:sldMkLst>
        <pc:picChg chg="del">
          <ac:chgData name="Jennifer Hall" userId="S::jennifer.hall02@cortland.edu::889229e0-851f-468d-b6e0-2d4d95ce7737" providerId="AD" clId="Web-{62C16A2F-507E-D9CD-CBCF-99CB7EE7D8E0}" dt="2026-08-25T15:49:46.657" v="80"/>
          <ac:picMkLst>
            <pc:docMk/>
            <pc:sldMk cId="969757563" sldId="291"/>
            <ac:picMk id="5" creationId="{0E22C27E-16BA-4906-09EB-938793D67BBA}"/>
          </ac:picMkLst>
        </pc:picChg>
      </pc:sldChg>
      <pc:sldChg chg="delSp add ord">
        <pc:chgData name="Jennifer Hall" userId="S::jennifer.hall02@cortland.edu::889229e0-851f-468d-b6e0-2d4d95ce7737" providerId="AD" clId="Web-{62C16A2F-507E-D9CD-CBCF-99CB7EE7D8E0}" dt="2026-08-25T15:49:16.250" v="79"/>
        <pc:sldMkLst>
          <pc:docMk/>
          <pc:sldMk cId="1028693700" sldId="292"/>
        </pc:sldMkLst>
        <pc:picChg chg="del">
          <ac:chgData name="Jennifer Hall" userId="S::jennifer.hall02@cortland.edu::889229e0-851f-468d-b6e0-2d4d95ce7737" providerId="AD" clId="Web-{62C16A2F-507E-D9CD-CBCF-99CB7EE7D8E0}" dt="2026-08-25T15:49:16.250" v="79"/>
          <ac:picMkLst>
            <pc:docMk/>
            <pc:sldMk cId="1028693700" sldId="292"/>
            <ac:picMk id="5" creationId="{FA4841FE-EB37-63C0-2656-111BB4F5516F}"/>
          </ac:picMkLst>
        </pc:picChg>
      </pc:sldChg>
      <pc:sldChg chg="modSp add del ord">
        <pc:chgData name="Jennifer Hall" userId="S::jennifer.hall02@cortland.edu::889229e0-851f-468d-b6e0-2d4d95ce7737" providerId="AD" clId="Web-{62C16A2F-507E-D9CD-CBCF-99CB7EE7D8E0}" dt="2026-08-25T15:43:37.859" v="41"/>
        <pc:sldMkLst>
          <pc:docMk/>
          <pc:sldMk cId="1048431059" sldId="293"/>
        </pc:sldMkLst>
        <pc:spChg chg="mod">
          <ac:chgData name="Jennifer Hall" userId="S::jennifer.hall02@cortland.edu::889229e0-851f-468d-b6e0-2d4d95ce7737" providerId="AD" clId="Web-{62C16A2F-507E-D9CD-CBCF-99CB7EE7D8E0}" dt="2026-08-25T15:34:48.834" v="19" actId="1076"/>
          <ac:spMkLst>
            <pc:docMk/>
            <pc:sldMk cId="1048431059" sldId="293"/>
            <ac:spMk id="44" creationId="{00000000-0000-0000-0000-000000000000}"/>
          </ac:spMkLst>
        </pc:spChg>
      </pc:sldChg>
      <pc:sldChg chg="modSp add ord replId">
        <pc:chgData name="Jennifer Hall" userId="S::jennifer.hall02@cortland.edu::889229e0-851f-468d-b6e0-2d4d95ce7737" providerId="AD" clId="Web-{62C16A2F-507E-D9CD-CBCF-99CB7EE7D8E0}" dt="2026-08-25T15:48:37.982" v="77"/>
        <pc:sldMkLst>
          <pc:docMk/>
          <pc:sldMk cId="2945765409" sldId="294"/>
        </pc:sldMkLst>
        <pc:spChg chg="mod">
          <ac:chgData name="Jennifer Hall" userId="S::jennifer.hall02@cortland.edu::889229e0-851f-468d-b6e0-2d4d95ce7737" providerId="AD" clId="Web-{62C16A2F-507E-D9CD-CBCF-99CB7EE7D8E0}" dt="2026-08-25T15:48:07.184" v="75" actId="20577"/>
          <ac:spMkLst>
            <pc:docMk/>
            <pc:sldMk cId="2945765409" sldId="294"/>
            <ac:spMk id="2" creationId="{1D03EC98-1848-5346-9B00-248AA64D73D3}"/>
          </ac:spMkLst>
        </pc:spChg>
      </pc:sldChg>
      <pc:sldChg chg="modSp add del ord">
        <pc:chgData name="Jennifer Hall" userId="S::jennifer.hall02@cortland.edu::889229e0-851f-468d-b6e0-2d4d95ce7737" providerId="AD" clId="Web-{62C16A2F-507E-D9CD-CBCF-99CB7EE7D8E0}" dt="2026-08-25T15:44:32.408" v="45"/>
        <pc:sldMkLst>
          <pc:docMk/>
          <pc:sldMk cId="3051615491" sldId="294"/>
        </pc:sldMkLst>
        <pc:spChg chg="mod">
          <ac:chgData name="Jennifer Hall" userId="S::jennifer.hall02@cortland.edu::889229e0-851f-468d-b6e0-2d4d95ce7737" providerId="AD" clId="Web-{62C16A2F-507E-D9CD-CBCF-99CB7EE7D8E0}" dt="2026-08-25T15:35:31.852" v="21" actId="1076"/>
          <ac:spMkLst>
            <pc:docMk/>
            <pc:sldMk cId="3051615491" sldId="294"/>
            <ac:spMk id="2" creationId="{00000000-0000-0000-0000-000000000000}"/>
          </ac:spMkLst>
        </pc:spChg>
        <pc:spChg chg="mod">
          <ac:chgData name="Jennifer Hall" userId="S::jennifer.hall02@cortland.edu::889229e0-851f-468d-b6e0-2d4d95ce7737" providerId="AD" clId="Web-{62C16A2F-507E-D9CD-CBCF-99CB7EE7D8E0}" dt="2026-08-25T15:35:33.914" v="22" actId="1076"/>
          <ac:spMkLst>
            <pc:docMk/>
            <pc:sldMk cId="3051615491" sldId="294"/>
            <ac:spMk id="3" creationId="{00000000-0000-0000-0000-000000000000}"/>
          </ac:spMkLst>
        </pc:spChg>
      </pc:sldChg>
      <pc:sldChg chg="delSp add del">
        <pc:chgData name="Jennifer Hall" userId="S::jennifer.hall02@cortland.edu::889229e0-851f-468d-b6e0-2d4d95ce7737" providerId="AD" clId="Web-{62C16A2F-507E-D9CD-CBCF-99CB7EE7D8E0}" dt="2026-08-25T15:36:58.622" v="27"/>
        <pc:sldMkLst>
          <pc:docMk/>
          <pc:sldMk cId="1111850450" sldId="295"/>
        </pc:sldMkLst>
        <pc:grpChg chg="del">
          <ac:chgData name="Jennifer Hall" userId="S::jennifer.hall02@cortland.edu::889229e0-851f-468d-b6e0-2d4d95ce7737" providerId="AD" clId="Web-{62C16A2F-507E-D9CD-CBCF-99CB7EE7D8E0}" dt="2026-08-25T15:36:55.043" v="26"/>
          <ac:grpSpMkLst>
            <pc:docMk/>
            <pc:sldMk cId="1111850450" sldId="295"/>
            <ac:grpSpMk id="2" creationId="{00000000-0000-0000-0000-000000000000}"/>
          </ac:grpSpMkLst>
        </pc:grpChg>
      </pc:sldChg>
    </pc:docChg>
  </pc:docChgLst>
  <pc:docChgLst>
    <pc:chgData name="Jennifer Hall" userId="S::jennifer.hall02@cortland.edu::889229e0-851f-468d-b6e0-2d4d95ce7737" providerId="AD" clId="Web-{ED15972F-935C-84A1-7E08-4EE24B7EB108}"/>
    <pc:docChg chg="modSld">
      <pc:chgData name="Jennifer Hall" userId="S::jennifer.hall02@cortland.edu::889229e0-851f-468d-b6e0-2d4d95ce7737" providerId="AD" clId="Web-{ED15972F-935C-84A1-7E08-4EE24B7EB108}" dt="2026-08-25T14:52:19.690" v="0" actId="20577"/>
      <pc:docMkLst>
        <pc:docMk/>
      </pc:docMkLst>
      <pc:sldChg chg="modSp">
        <pc:chgData name="Jennifer Hall" userId="S::jennifer.hall02@cortland.edu::889229e0-851f-468d-b6e0-2d4d95ce7737" providerId="AD" clId="Web-{ED15972F-935C-84A1-7E08-4EE24B7EB108}" dt="2026-08-25T14:52:19.690" v="0" actId="20577"/>
        <pc:sldMkLst>
          <pc:docMk/>
          <pc:sldMk cId="2118107716" sldId="267"/>
        </pc:sldMkLst>
        <pc:spChg chg="mod">
          <ac:chgData name="Jennifer Hall" userId="S::jennifer.hall02@cortland.edu::889229e0-851f-468d-b6e0-2d4d95ce7737" providerId="AD" clId="Web-{ED15972F-935C-84A1-7E08-4EE24B7EB108}" dt="2026-08-25T14:52:19.690" v="0" actId="20577"/>
          <ac:spMkLst>
            <pc:docMk/>
            <pc:sldMk cId="2118107716" sldId="267"/>
            <ac:spMk id="3" creationId="{A9300812-2AA5-733E-04F2-F824567BBAF8}"/>
          </ac:spMkLst>
        </pc:spChg>
      </pc:sldChg>
    </pc:docChg>
  </pc:docChgLst>
  <pc:docChgLst>
    <pc:chgData name="Morgan Vickery" userId="S::morgan.vickery02@cortland.edu::74d7f771-a46d-4c5b-907f-4acfcb0d441d" providerId="AD" clId="Web-{00000000-0000-0000-0000-000000000000}"/>
    <pc:docChg chg="addSld modSld sldOrd">
      <pc:chgData name="Morgan Vickery" userId="S::morgan.vickery02@cortland.edu::74d7f771-a46d-4c5b-907f-4acfcb0d441d" providerId="AD" clId="Web-{00000000-0000-0000-0000-000000000000}" dt="2026-08-25T15:27:46.150" v="1571" actId="14100"/>
      <pc:docMkLst>
        <pc:docMk/>
      </pc:docMkLst>
      <pc:sldChg chg="addSp delSp">
        <pc:chgData name="Morgan Vickery" userId="S::morgan.vickery02@cortland.edu::74d7f771-a46d-4c5b-907f-4acfcb0d441d" providerId="AD" clId="Web-{00000000-0000-0000-0000-000000000000}" dt="2026-08-25T15:09:24.283" v="470"/>
        <pc:sldMkLst>
          <pc:docMk/>
          <pc:sldMk cId="109857222" sldId="256"/>
        </pc:sldMkLst>
        <pc:picChg chg="add del">
          <ac:chgData name="Morgan Vickery" userId="S::morgan.vickery02@cortland.edu::74d7f771-a46d-4c5b-907f-4acfcb0d441d" providerId="AD" clId="Web-{00000000-0000-0000-0000-000000000000}" dt="2026-08-25T15:09:24.283" v="470"/>
          <ac:picMkLst>
            <pc:docMk/>
            <pc:sldMk cId="109857222" sldId="256"/>
            <ac:picMk id="5" creationId="{8D9A915C-11FA-BDB7-C2D7-3387BD2ED9AB}"/>
          </ac:picMkLst>
        </pc:picChg>
        <pc:picChg chg="add del">
          <ac:chgData name="Morgan Vickery" userId="S::morgan.vickery02@cortland.edu::74d7f771-a46d-4c5b-907f-4acfcb0d441d" providerId="AD" clId="Web-{00000000-0000-0000-0000-000000000000}" dt="2026-08-25T15:09:24.283" v="469"/>
          <ac:picMkLst>
            <pc:docMk/>
            <pc:sldMk cId="109857222" sldId="256"/>
            <ac:picMk id="7" creationId="{8AC5565E-D166-AABF-54BE-3660492D1AB3}"/>
          </ac:picMkLst>
        </pc:picChg>
      </pc:sldChg>
      <pc:sldChg chg="mod modShow">
        <pc:chgData name="Morgan Vickery" userId="S::morgan.vickery02@cortland.edu::74d7f771-a46d-4c5b-907f-4acfcb0d441d" providerId="AD" clId="Web-{00000000-0000-0000-0000-000000000000}" dt="2026-08-25T15:08:46.985" v="466"/>
        <pc:sldMkLst>
          <pc:docMk/>
          <pc:sldMk cId="2092157079" sldId="257"/>
        </pc:sldMkLst>
      </pc:sldChg>
      <pc:sldChg chg="modSp">
        <pc:chgData name="Morgan Vickery" userId="S::morgan.vickery02@cortland.edu::74d7f771-a46d-4c5b-907f-4acfcb0d441d" providerId="AD" clId="Web-{00000000-0000-0000-0000-000000000000}" dt="2026-08-25T15:03:15.458" v="434" actId="20577"/>
        <pc:sldMkLst>
          <pc:docMk/>
          <pc:sldMk cId="229677183" sldId="261"/>
        </pc:sldMkLst>
        <pc:spChg chg="mod">
          <ac:chgData name="Morgan Vickery" userId="S::morgan.vickery02@cortland.edu::74d7f771-a46d-4c5b-907f-4acfcb0d441d" providerId="AD" clId="Web-{00000000-0000-0000-0000-000000000000}" dt="2026-08-25T15:03:15.458" v="434" actId="20577"/>
          <ac:spMkLst>
            <pc:docMk/>
            <pc:sldMk cId="229677183" sldId="261"/>
            <ac:spMk id="3" creationId="{3E8F02DC-83C6-D74F-1953-30802D09E3C1}"/>
          </ac:spMkLst>
        </pc:spChg>
      </pc:sldChg>
      <pc:sldChg chg="modSp">
        <pc:chgData name="Morgan Vickery" userId="S::morgan.vickery02@cortland.edu::74d7f771-a46d-4c5b-907f-4acfcb0d441d" providerId="AD" clId="Web-{00000000-0000-0000-0000-000000000000}" dt="2026-08-25T14:56:05.881" v="339" actId="20577"/>
        <pc:sldMkLst>
          <pc:docMk/>
          <pc:sldMk cId="2134968248" sldId="262"/>
        </pc:sldMkLst>
        <pc:spChg chg="mod">
          <ac:chgData name="Morgan Vickery" userId="S::morgan.vickery02@cortland.edu::74d7f771-a46d-4c5b-907f-4acfcb0d441d" providerId="AD" clId="Web-{00000000-0000-0000-0000-000000000000}" dt="2026-08-25T14:53:42.579" v="111" actId="20577"/>
          <ac:spMkLst>
            <pc:docMk/>
            <pc:sldMk cId="2134968248" sldId="262"/>
            <ac:spMk id="3" creationId="{64D1ACD3-8677-1646-AC43-57E72ED7EEB9}"/>
          </ac:spMkLst>
        </pc:spChg>
        <pc:spChg chg="mod">
          <ac:chgData name="Morgan Vickery" userId="S::morgan.vickery02@cortland.edu::74d7f771-a46d-4c5b-907f-4acfcb0d441d" providerId="AD" clId="Web-{00000000-0000-0000-0000-000000000000}" dt="2026-08-25T14:56:05.881" v="339" actId="20577"/>
          <ac:spMkLst>
            <pc:docMk/>
            <pc:sldMk cId="2134968248" sldId="262"/>
            <ac:spMk id="4" creationId="{9A98C26A-285B-8B64-B7AD-3C54FD9888E9}"/>
          </ac:spMkLst>
        </pc:spChg>
      </pc:sldChg>
      <pc:sldChg chg="modSp">
        <pc:chgData name="Morgan Vickery" userId="S::morgan.vickery02@cortland.edu::74d7f771-a46d-4c5b-907f-4acfcb0d441d" providerId="AD" clId="Web-{00000000-0000-0000-0000-000000000000}" dt="2026-08-25T15:10:42.598" v="501" actId="20577"/>
        <pc:sldMkLst>
          <pc:docMk/>
          <pc:sldMk cId="1057306281" sldId="263"/>
        </pc:sldMkLst>
        <pc:spChg chg="mod">
          <ac:chgData name="Morgan Vickery" userId="S::morgan.vickery02@cortland.edu::74d7f771-a46d-4c5b-907f-4acfcb0d441d" providerId="AD" clId="Web-{00000000-0000-0000-0000-000000000000}" dt="2026-08-25T15:04:19.913" v="443" actId="20577"/>
          <ac:spMkLst>
            <pc:docMk/>
            <pc:sldMk cId="1057306281" sldId="263"/>
            <ac:spMk id="2" creationId="{FE252A5D-0E78-A555-3B51-1497A2592F5E}"/>
          </ac:spMkLst>
        </pc:spChg>
        <pc:spChg chg="mod">
          <ac:chgData name="Morgan Vickery" userId="S::morgan.vickery02@cortland.edu::74d7f771-a46d-4c5b-907f-4acfcb0d441d" providerId="AD" clId="Web-{00000000-0000-0000-0000-000000000000}" dt="2026-08-25T15:10:42.598" v="501" actId="20577"/>
          <ac:spMkLst>
            <pc:docMk/>
            <pc:sldMk cId="1057306281" sldId="263"/>
            <ac:spMk id="3" creationId="{90112614-40B1-779B-51C5-9FC1150A51C8}"/>
          </ac:spMkLst>
        </pc:spChg>
      </pc:sldChg>
      <pc:sldChg chg="modSp">
        <pc:chgData name="Morgan Vickery" userId="S::morgan.vickery02@cortland.edu::74d7f771-a46d-4c5b-907f-4acfcb0d441d" providerId="AD" clId="Web-{00000000-0000-0000-0000-000000000000}" dt="2026-08-25T15:27:46.150" v="1571" actId="14100"/>
        <pc:sldMkLst>
          <pc:docMk/>
          <pc:sldMk cId="1890169809" sldId="264"/>
        </pc:sldMkLst>
        <pc:spChg chg="mod">
          <ac:chgData name="Morgan Vickery" userId="S::morgan.vickery02@cortland.edu::74d7f771-a46d-4c5b-907f-4acfcb0d441d" providerId="AD" clId="Web-{00000000-0000-0000-0000-000000000000}" dt="2026-08-25T15:27:46.150" v="1571" actId="14100"/>
          <ac:spMkLst>
            <pc:docMk/>
            <pc:sldMk cId="1890169809" sldId="264"/>
            <ac:spMk id="3" creationId="{54233CBC-A5F7-ED4A-C425-18F4AD97F797}"/>
          </ac:spMkLst>
        </pc:spChg>
      </pc:sldChg>
      <pc:sldChg chg="modSp ord">
        <pc:chgData name="Morgan Vickery" userId="S::morgan.vickery02@cortland.edu::74d7f771-a46d-4c5b-907f-4acfcb0d441d" providerId="AD" clId="Web-{00000000-0000-0000-0000-000000000000}" dt="2026-08-25T14:56:38.882" v="355"/>
        <pc:sldMkLst>
          <pc:docMk/>
          <pc:sldMk cId="3683247172" sldId="265"/>
        </pc:sldMkLst>
        <pc:spChg chg="mod">
          <ac:chgData name="Morgan Vickery" userId="S::morgan.vickery02@cortland.edu::74d7f771-a46d-4c5b-907f-4acfcb0d441d" providerId="AD" clId="Web-{00000000-0000-0000-0000-000000000000}" dt="2026-08-25T14:56:33.460" v="354" actId="20577"/>
          <ac:spMkLst>
            <pc:docMk/>
            <pc:sldMk cId="3683247172" sldId="265"/>
            <ac:spMk id="3" creationId="{F044FD14-A14B-D429-88DE-C2292EE39C7B}"/>
          </ac:spMkLst>
        </pc:spChg>
      </pc:sldChg>
      <pc:sldChg chg="modSp">
        <pc:chgData name="Morgan Vickery" userId="S::morgan.vickery02@cortland.edu::74d7f771-a46d-4c5b-907f-4acfcb0d441d" providerId="AD" clId="Web-{00000000-0000-0000-0000-000000000000}" dt="2026-08-25T15:10:26.942" v="482" actId="20577"/>
        <pc:sldMkLst>
          <pc:docMk/>
          <pc:sldMk cId="1473585030" sldId="268"/>
        </pc:sldMkLst>
        <pc:spChg chg="mod">
          <ac:chgData name="Morgan Vickery" userId="S::morgan.vickery02@cortland.edu::74d7f771-a46d-4c5b-907f-4acfcb0d441d" providerId="AD" clId="Web-{00000000-0000-0000-0000-000000000000}" dt="2026-08-25T15:10:26.942" v="482" actId="20577"/>
          <ac:spMkLst>
            <pc:docMk/>
            <pc:sldMk cId="1473585030" sldId="268"/>
            <ac:spMk id="3" creationId="{F12E65BD-D910-500B-4976-0A8C008B26CB}"/>
          </ac:spMkLst>
        </pc:spChg>
      </pc:sldChg>
      <pc:sldChg chg="modSp">
        <pc:chgData name="Morgan Vickery" userId="S::morgan.vickery02@cortland.edu::74d7f771-a46d-4c5b-907f-4acfcb0d441d" providerId="AD" clId="Web-{00000000-0000-0000-0000-000000000000}" dt="2026-08-25T15:01:28.751" v="377" actId="20577"/>
        <pc:sldMkLst>
          <pc:docMk/>
          <pc:sldMk cId="1175471745" sldId="269"/>
        </pc:sldMkLst>
        <pc:spChg chg="mod">
          <ac:chgData name="Morgan Vickery" userId="S::morgan.vickery02@cortland.edu::74d7f771-a46d-4c5b-907f-4acfcb0d441d" providerId="AD" clId="Web-{00000000-0000-0000-0000-000000000000}" dt="2026-08-25T15:01:28.751" v="377" actId="20577"/>
          <ac:spMkLst>
            <pc:docMk/>
            <pc:sldMk cId="1175471745" sldId="269"/>
            <ac:spMk id="5" creationId="{D2CAA05E-3875-C6C7-24AE-8B92B4A7EAA6}"/>
          </ac:spMkLst>
        </pc:spChg>
        <pc:spChg chg="mod">
          <ac:chgData name="Morgan Vickery" userId="S::morgan.vickery02@cortland.edu::74d7f771-a46d-4c5b-907f-4acfcb0d441d" providerId="AD" clId="Web-{00000000-0000-0000-0000-000000000000}" dt="2026-08-25T14:53:11.140" v="96" actId="20577"/>
          <ac:spMkLst>
            <pc:docMk/>
            <pc:sldMk cId="1175471745" sldId="269"/>
            <ac:spMk id="6" creationId="{2C3BF370-9868-0250-6759-4E5B56CCB016}"/>
          </ac:spMkLst>
        </pc:spChg>
      </pc:sldChg>
      <pc:sldChg chg="modSp add">
        <pc:chgData name="Morgan Vickery" userId="S::morgan.vickery02@cortland.edu::74d7f771-a46d-4c5b-907f-4acfcb0d441d" providerId="AD" clId="Web-{00000000-0000-0000-0000-000000000000}" dt="2026-08-25T15:09:41.987" v="473" actId="14100"/>
        <pc:sldMkLst>
          <pc:docMk/>
          <pc:sldMk cId="3636398652" sldId="270"/>
        </pc:sldMkLst>
        <pc:spChg chg="mod">
          <ac:chgData name="Morgan Vickery" userId="S::morgan.vickery02@cortland.edu::74d7f771-a46d-4c5b-907f-4acfcb0d441d" providerId="AD" clId="Web-{00000000-0000-0000-0000-000000000000}" dt="2026-08-25T15:09:41.987" v="473" actId="14100"/>
          <ac:spMkLst>
            <pc:docMk/>
            <pc:sldMk cId="3636398652" sldId="270"/>
            <ac:spMk id="5" creationId="{D2CAA05E-3875-C6C7-24AE-8B92B4A7EAA6}"/>
          </ac:spMkLst>
        </pc:spChg>
        <pc:spChg chg="mod">
          <ac:chgData name="Morgan Vickery" userId="S::morgan.vickery02@cortland.edu::74d7f771-a46d-4c5b-907f-4acfcb0d441d" providerId="AD" clId="Web-{00000000-0000-0000-0000-000000000000}" dt="2026-08-25T14:53:03.733" v="92" actId="20577"/>
          <ac:spMkLst>
            <pc:docMk/>
            <pc:sldMk cId="3636398652" sldId="270"/>
            <ac:spMk id="6" creationId="{2C3BF370-9868-0250-6759-4E5B56CCB016}"/>
          </ac:spMkLst>
        </pc:spChg>
      </pc:sldChg>
      <pc:sldChg chg="modSp new">
        <pc:chgData name="Morgan Vickery" userId="S::morgan.vickery02@cortland.edu::74d7f771-a46d-4c5b-907f-4acfcb0d441d" providerId="AD" clId="Web-{00000000-0000-0000-0000-000000000000}" dt="2026-08-25T15:27:39.712" v="1570" actId="20577"/>
        <pc:sldMkLst>
          <pc:docMk/>
          <pc:sldMk cId="362019896" sldId="271"/>
        </pc:sldMkLst>
        <pc:spChg chg="mod">
          <ac:chgData name="Morgan Vickery" userId="S::morgan.vickery02@cortland.edu::74d7f771-a46d-4c5b-907f-4acfcb0d441d" providerId="AD" clId="Web-{00000000-0000-0000-0000-000000000000}" dt="2026-08-25T15:11:12.912" v="518" actId="20577"/>
          <ac:spMkLst>
            <pc:docMk/>
            <pc:sldMk cId="362019896" sldId="271"/>
            <ac:spMk id="2" creationId="{60313C58-C229-5C03-9F35-3BB5BDE25684}"/>
          </ac:spMkLst>
        </pc:spChg>
        <pc:spChg chg="mod">
          <ac:chgData name="Morgan Vickery" userId="S::morgan.vickery02@cortland.edu::74d7f771-a46d-4c5b-907f-4acfcb0d441d" providerId="AD" clId="Web-{00000000-0000-0000-0000-000000000000}" dt="2026-08-25T15:27:39.712" v="1570" actId="20577"/>
          <ac:spMkLst>
            <pc:docMk/>
            <pc:sldMk cId="362019896" sldId="271"/>
            <ac:spMk id="3" creationId="{2E25382E-40CE-BBF6-184F-114AF9E31532}"/>
          </ac:spMkLst>
        </pc:spChg>
      </pc:sldChg>
    </pc:docChg>
  </pc:docChgLst>
  <pc:docChgLst>
    <pc:chgData name="Morgan Vickery" userId="S::morgan.vickery02@cortland.edu::74d7f771-a46d-4c5b-907f-4acfcb0d441d" providerId="AD" clId="Web-{2F2E6231-9CCB-A35D-A43A-A00055A136DD}"/>
    <pc:docChg chg="addSld delSld modSld sldOrd">
      <pc:chgData name="Morgan Vickery" userId="S::morgan.vickery02@cortland.edu::74d7f771-a46d-4c5b-907f-4acfcb0d441d" providerId="AD" clId="Web-{2F2E6231-9CCB-A35D-A43A-A00055A136DD}" dt="2026-08-25T18:20:48.785" v="373"/>
      <pc:docMkLst>
        <pc:docMk/>
      </pc:docMkLst>
      <pc:sldChg chg="addSp modSp modNotes">
        <pc:chgData name="Morgan Vickery" userId="S::morgan.vickery02@cortland.edu::74d7f771-a46d-4c5b-907f-4acfcb0d441d" providerId="AD" clId="Web-{2F2E6231-9CCB-A35D-A43A-A00055A136DD}" dt="2026-08-25T16:05:34.455" v="56"/>
        <pc:sldMkLst>
          <pc:docMk/>
          <pc:sldMk cId="109857222" sldId="256"/>
        </pc:sldMkLst>
        <pc:spChg chg="add mod">
          <ac:chgData name="Morgan Vickery" userId="S::morgan.vickery02@cortland.edu::74d7f771-a46d-4c5b-907f-4acfcb0d441d" providerId="AD" clId="Web-{2F2E6231-9CCB-A35D-A43A-A00055A136DD}" dt="2026-08-25T16:03:38.081" v="43" actId="1076"/>
          <ac:spMkLst>
            <pc:docMk/>
            <pc:sldMk cId="109857222" sldId="256"/>
            <ac:spMk id="5" creationId="{81C69F7F-1D34-EF5D-BF48-9DE9B8606065}"/>
          </ac:spMkLst>
        </pc:spChg>
        <pc:picChg chg="add mod">
          <ac:chgData name="Morgan Vickery" userId="S::morgan.vickery02@cortland.edu::74d7f771-a46d-4c5b-907f-4acfcb0d441d" providerId="AD" clId="Web-{2F2E6231-9CCB-A35D-A43A-A00055A136DD}" dt="2026-08-25T16:04:20.456" v="54" actId="1076"/>
          <ac:picMkLst>
            <pc:docMk/>
            <pc:sldMk cId="109857222" sldId="256"/>
            <ac:picMk id="4" creationId="{BA955119-3BEC-891C-DCF8-E5C36F84FBB0}"/>
          </ac:picMkLst>
        </pc:picChg>
        <pc:picChg chg="add mod ord">
          <ac:chgData name="Morgan Vickery" userId="S::morgan.vickery02@cortland.edu::74d7f771-a46d-4c5b-907f-4acfcb0d441d" providerId="AD" clId="Web-{2F2E6231-9CCB-A35D-A43A-A00055A136DD}" dt="2026-08-25T16:04:14.159" v="52" actId="1076"/>
          <ac:picMkLst>
            <pc:docMk/>
            <pc:sldMk cId="109857222" sldId="256"/>
            <ac:picMk id="6" creationId="{109799DB-DD59-FF29-A210-E9EB87B2E004}"/>
          </ac:picMkLst>
        </pc:picChg>
      </pc:sldChg>
      <pc:sldChg chg="modSp">
        <pc:chgData name="Morgan Vickery" userId="S::morgan.vickery02@cortland.edu::74d7f771-a46d-4c5b-907f-4acfcb0d441d" providerId="AD" clId="Web-{2F2E6231-9CCB-A35D-A43A-A00055A136DD}" dt="2026-08-25T16:06:40.955" v="80" actId="20577"/>
        <pc:sldMkLst>
          <pc:docMk/>
          <pc:sldMk cId="2293797840" sldId="260"/>
        </pc:sldMkLst>
        <pc:spChg chg="mod">
          <ac:chgData name="Morgan Vickery" userId="S::morgan.vickery02@cortland.edu::74d7f771-a46d-4c5b-907f-4acfcb0d441d" providerId="AD" clId="Web-{2F2E6231-9CCB-A35D-A43A-A00055A136DD}" dt="2026-08-25T16:06:40.955" v="80" actId="20577"/>
          <ac:spMkLst>
            <pc:docMk/>
            <pc:sldMk cId="2293797840" sldId="260"/>
            <ac:spMk id="4" creationId="{7E91F63B-22BA-2E87-209C-29F7ED3150BB}"/>
          </ac:spMkLst>
        </pc:spChg>
      </pc:sldChg>
      <pc:sldChg chg="modSp del">
        <pc:chgData name="Morgan Vickery" userId="S::morgan.vickery02@cortland.edu::74d7f771-a46d-4c5b-907f-4acfcb0d441d" providerId="AD" clId="Web-{2F2E6231-9CCB-A35D-A43A-A00055A136DD}" dt="2026-08-25T16:49:47.440" v="372"/>
        <pc:sldMkLst>
          <pc:docMk/>
          <pc:sldMk cId="229677183" sldId="261"/>
        </pc:sldMkLst>
        <pc:spChg chg="mod">
          <ac:chgData name="Morgan Vickery" userId="S::morgan.vickery02@cortland.edu::74d7f771-a46d-4c5b-907f-4acfcb0d441d" providerId="AD" clId="Web-{2F2E6231-9CCB-A35D-A43A-A00055A136DD}" dt="2026-08-25T16:16:26.938" v="362" actId="20577"/>
          <ac:spMkLst>
            <pc:docMk/>
            <pc:sldMk cId="229677183" sldId="261"/>
            <ac:spMk id="2" creationId="{0769BACE-B14A-FB1C-F0B7-F00C7068113D}"/>
          </ac:spMkLst>
        </pc:spChg>
      </pc:sldChg>
      <pc:sldChg chg="modSp">
        <pc:chgData name="Morgan Vickery" userId="S::morgan.vickery02@cortland.edu::74d7f771-a46d-4c5b-907f-4acfcb0d441d" providerId="AD" clId="Web-{2F2E6231-9CCB-A35D-A43A-A00055A136DD}" dt="2026-08-25T16:08:13.846" v="178" actId="20577"/>
        <pc:sldMkLst>
          <pc:docMk/>
          <pc:sldMk cId="2134968248" sldId="262"/>
        </pc:sldMkLst>
        <pc:spChg chg="mod">
          <ac:chgData name="Morgan Vickery" userId="S::morgan.vickery02@cortland.edu::74d7f771-a46d-4c5b-907f-4acfcb0d441d" providerId="AD" clId="Web-{2F2E6231-9CCB-A35D-A43A-A00055A136DD}" dt="2026-08-25T16:08:08.143" v="177" actId="20577"/>
          <ac:spMkLst>
            <pc:docMk/>
            <pc:sldMk cId="2134968248" sldId="262"/>
            <ac:spMk id="3" creationId="{64D1ACD3-8677-1646-AC43-57E72ED7EEB9}"/>
          </ac:spMkLst>
        </pc:spChg>
        <pc:spChg chg="mod">
          <ac:chgData name="Morgan Vickery" userId="S::morgan.vickery02@cortland.edu::74d7f771-a46d-4c5b-907f-4acfcb0d441d" providerId="AD" clId="Web-{2F2E6231-9CCB-A35D-A43A-A00055A136DD}" dt="2026-08-25T16:08:13.846" v="178" actId="20577"/>
          <ac:spMkLst>
            <pc:docMk/>
            <pc:sldMk cId="2134968248" sldId="262"/>
            <ac:spMk id="4" creationId="{9A98C26A-285B-8B64-B7AD-3C54FD9888E9}"/>
          </ac:spMkLst>
        </pc:spChg>
      </pc:sldChg>
      <pc:sldChg chg="modSp">
        <pc:chgData name="Morgan Vickery" userId="S::morgan.vickery02@cortland.edu::74d7f771-a46d-4c5b-907f-4acfcb0d441d" providerId="AD" clId="Web-{2F2E6231-9CCB-A35D-A43A-A00055A136DD}" dt="2026-08-25T16:16:47.470" v="364" actId="20577"/>
        <pc:sldMkLst>
          <pc:docMk/>
          <pc:sldMk cId="1890169809" sldId="264"/>
        </pc:sldMkLst>
        <pc:spChg chg="mod">
          <ac:chgData name="Morgan Vickery" userId="S::morgan.vickery02@cortland.edu::74d7f771-a46d-4c5b-907f-4acfcb0d441d" providerId="AD" clId="Web-{2F2E6231-9CCB-A35D-A43A-A00055A136DD}" dt="2026-08-25T16:08:28.267" v="179" actId="20577"/>
          <ac:spMkLst>
            <pc:docMk/>
            <pc:sldMk cId="1890169809" sldId="264"/>
            <ac:spMk id="2" creationId="{C3DE34CA-27BC-ACF0-6816-F0E39F1CB4CA}"/>
          </ac:spMkLst>
        </pc:spChg>
        <pc:spChg chg="mod">
          <ac:chgData name="Morgan Vickery" userId="S::morgan.vickery02@cortland.edu::74d7f771-a46d-4c5b-907f-4acfcb0d441d" providerId="AD" clId="Web-{2F2E6231-9CCB-A35D-A43A-A00055A136DD}" dt="2026-08-25T16:16:47.470" v="364" actId="20577"/>
          <ac:spMkLst>
            <pc:docMk/>
            <pc:sldMk cId="1890169809" sldId="264"/>
            <ac:spMk id="3" creationId="{54233CBC-A5F7-ED4A-C425-18F4AD97F797}"/>
          </ac:spMkLst>
        </pc:spChg>
      </pc:sldChg>
      <pc:sldChg chg="ord">
        <pc:chgData name="Morgan Vickery" userId="S::morgan.vickery02@cortland.edu::74d7f771-a46d-4c5b-907f-4acfcb0d441d" providerId="AD" clId="Web-{2F2E6231-9CCB-A35D-A43A-A00055A136DD}" dt="2026-08-25T18:20:48.785" v="373"/>
        <pc:sldMkLst>
          <pc:docMk/>
          <pc:sldMk cId="3683247172" sldId="265"/>
        </pc:sldMkLst>
      </pc:sldChg>
      <pc:sldChg chg="del">
        <pc:chgData name="Morgan Vickery" userId="S::morgan.vickery02@cortland.edu::74d7f771-a46d-4c5b-907f-4acfcb0d441d" providerId="AD" clId="Web-{2F2E6231-9CCB-A35D-A43A-A00055A136DD}" dt="2026-08-25T16:08:40.049" v="183"/>
        <pc:sldMkLst>
          <pc:docMk/>
          <pc:sldMk cId="155638273" sldId="266"/>
        </pc:sldMkLst>
      </pc:sldChg>
      <pc:sldChg chg="modSp">
        <pc:chgData name="Morgan Vickery" userId="S::morgan.vickery02@cortland.edu::74d7f771-a46d-4c5b-907f-4acfcb0d441d" providerId="AD" clId="Web-{2F2E6231-9CCB-A35D-A43A-A00055A136DD}" dt="2026-08-25T16:16:09.298" v="360" actId="20577"/>
        <pc:sldMkLst>
          <pc:docMk/>
          <pc:sldMk cId="2118107716" sldId="267"/>
        </pc:sldMkLst>
        <pc:spChg chg="mod">
          <ac:chgData name="Morgan Vickery" userId="S::morgan.vickery02@cortland.edu::74d7f771-a46d-4c5b-907f-4acfcb0d441d" providerId="AD" clId="Web-{2F2E6231-9CCB-A35D-A43A-A00055A136DD}" dt="2026-08-25T16:15:48.860" v="309" actId="20577"/>
          <ac:spMkLst>
            <pc:docMk/>
            <pc:sldMk cId="2118107716" sldId="267"/>
            <ac:spMk id="3" creationId="{A9300812-2AA5-733E-04F2-F824567BBAF8}"/>
          </ac:spMkLst>
        </pc:spChg>
        <pc:spChg chg="mod">
          <ac:chgData name="Morgan Vickery" userId="S::morgan.vickery02@cortland.edu::74d7f771-a46d-4c5b-907f-4acfcb0d441d" providerId="AD" clId="Web-{2F2E6231-9CCB-A35D-A43A-A00055A136DD}" dt="2026-08-25T16:16:09.298" v="360" actId="20577"/>
          <ac:spMkLst>
            <pc:docMk/>
            <pc:sldMk cId="2118107716" sldId="267"/>
            <ac:spMk id="8" creationId="{569C892B-F07F-5FD9-E164-0D8A2D35A197}"/>
          </ac:spMkLst>
        </pc:spChg>
      </pc:sldChg>
      <pc:sldChg chg="addSp modSp">
        <pc:chgData name="Morgan Vickery" userId="S::morgan.vickery02@cortland.edu::74d7f771-a46d-4c5b-907f-4acfcb0d441d" providerId="AD" clId="Web-{2F2E6231-9CCB-A35D-A43A-A00055A136DD}" dt="2026-08-25T16:14:39.767" v="218" actId="14100"/>
        <pc:sldMkLst>
          <pc:docMk/>
          <pc:sldMk cId="1473585030" sldId="268"/>
        </pc:sldMkLst>
        <pc:spChg chg="mod">
          <ac:chgData name="Morgan Vickery" userId="S::morgan.vickery02@cortland.edu::74d7f771-a46d-4c5b-907f-4acfcb0d441d" providerId="AD" clId="Web-{2F2E6231-9CCB-A35D-A43A-A00055A136DD}" dt="2026-08-25T16:14:39.767" v="218" actId="14100"/>
          <ac:spMkLst>
            <pc:docMk/>
            <pc:sldMk cId="1473585030" sldId="268"/>
            <ac:spMk id="3" creationId="{F12E65BD-D910-500B-4976-0A8C008B26CB}"/>
          </ac:spMkLst>
        </pc:spChg>
        <pc:spChg chg="add mod">
          <ac:chgData name="Morgan Vickery" userId="S::morgan.vickery02@cortland.edu::74d7f771-a46d-4c5b-907f-4acfcb0d441d" providerId="AD" clId="Web-{2F2E6231-9CCB-A35D-A43A-A00055A136DD}" dt="2026-08-25T16:14:36.079" v="217" actId="20577"/>
          <ac:spMkLst>
            <pc:docMk/>
            <pc:sldMk cId="1473585030" sldId="268"/>
            <ac:spMk id="4" creationId="{ED8AEEFD-6941-5F60-ECA5-2D7F94041ED0}"/>
          </ac:spMkLst>
        </pc:spChg>
      </pc:sldChg>
      <pc:sldChg chg="modSp">
        <pc:chgData name="Morgan Vickery" userId="S::morgan.vickery02@cortland.edu::74d7f771-a46d-4c5b-907f-4acfcb0d441d" providerId="AD" clId="Web-{2F2E6231-9CCB-A35D-A43A-A00055A136DD}" dt="2026-08-25T16:17:04.376" v="370" actId="14100"/>
        <pc:sldMkLst>
          <pc:docMk/>
          <pc:sldMk cId="362019896" sldId="271"/>
        </pc:sldMkLst>
        <pc:spChg chg="mod">
          <ac:chgData name="Morgan Vickery" userId="S::morgan.vickery02@cortland.edu::74d7f771-a46d-4c5b-907f-4acfcb0d441d" providerId="AD" clId="Web-{2F2E6231-9CCB-A35D-A43A-A00055A136DD}" dt="2026-08-25T16:17:04.376" v="370" actId="14100"/>
          <ac:spMkLst>
            <pc:docMk/>
            <pc:sldMk cId="362019896" sldId="271"/>
            <ac:spMk id="3" creationId="{2E25382E-40CE-BBF6-184F-114AF9E31532}"/>
          </ac:spMkLst>
        </pc:spChg>
      </pc:sldChg>
      <pc:sldChg chg="add del">
        <pc:chgData name="Morgan Vickery" userId="S::morgan.vickery02@cortland.edu::74d7f771-a46d-4c5b-907f-4acfcb0d441d" providerId="AD" clId="Web-{2F2E6231-9CCB-A35D-A43A-A00055A136DD}" dt="2026-08-25T16:03:54.299" v="46"/>
        <pc:sldMkLst>
          <pc:docMk/>
          <pc:sldMk cId="945969760" sldId="289"/>
        </pc:sldMkLst>
      </pc:sldChg>
      <pc:sldChg chg="addSp delSp modSp">
        <pc:chgData name="Morgan Vickery" userId="S::morgan.vickery02@cortland.edu::74d7f771-a46d-4c5b-907f-4acfcb0d441d" providerId="AD" clId="Web-{2F2E6231-9CCB-A35D-A43A-A00055A136DD}" dt="2026-08-25T16:17:14.048" v="371" actId="20577"/>
        <pc:sldMkLst>
          <pc:docMk/>
          <pc:sldMk cId="2945765409" sldId="294"/>
        </pc:sldMkLst>
        <pc:spChg chg="mod">
          <ac:chgData name="Morgan Vickery" userId="S::morgan.vickery02@cortland.edu::74d7f771-a46d-4c5b-907f-4acfcb0d441d" providerId="AD" clId="Web-{2F2E6231-9CCB-A35D-A43A-A00055A136DD}" dt="2026-08-25T16:17:14.048" v="371" actId="20577"/>
          <ac:spMkLst>
            <pc:docMk/>
            <pc:sldMk cId="2945765409" sldId="294"/>
            <ac:spMk id="4" creationId="{C6805D7C-3C5B-3DA9-8C93-B45AD769A16C}"/>
          </ac:spMkLst>
        </pc:spChg>
        <pc:picChg chg="add del mod">
          <ac:chgData name="Morgan Vickery" userId="S::morgan.vickery02@cortland.edu::74d7f771-a46d-4c5b-907f-4acfcb0d441d" providerId="AD" clId="Web-{2F2E6231-9CCB-A35D-A43A-A00055A136DD}" dt="2026-08-25T16:10:14.392" v="192"/>
          <ac:picMkLst>
            <pc:docMk/>
            <pc:sldMk cId="2945765409" sldId="294"/>
            <ac:picMk id="3" creationId="{8A9BD267-BC5B-663C-D1B9-276BECE5A85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666F99-F070-4BEB-BCF9-1C560F588BAB}" type="datetimeFigureOut">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6098CD-3568-4C85-B139-5E81C560493E}" type="slidenum">
              <a:t>‹#›</a:t>
            </a:fld>
            <a:endParaRPr lang="en-US"/>
          </a:p>
        </p:txBody>
      </p:sp>
    </p:spTree>
    <p:extLst>
      <p:ext uri="{BB962C8B-B14F-4D97-AF65-F5344CB8AC3E}">
        <p14:creationId xmlns:p14="http://schemas.microsoft.com/office/powerpoint/2010/main" val="123516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057C9-66B9-67F2-A00B-1977937B8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6EC4E2-A5F5-E253-692E-94D6E92FB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5C125B-6F6F-4002-FF6A-49C13176E705}"/>
              </a:ext>
            </a:extLst>
          </p:cNvPr>
          <p:cNvSpPr>
            <a:spLocks noGrp="1"/>
          </p:cNvSpPr>
          <p:nvPr>
            <p:ph type="body" idx="1"/>
          </p:nvPr>
        </p:nvSpPr>
        <p:spPr/>
        <p:txBody>
          <a:bodyPr/>
          <a:lstStyle/>
          <a:p>
            <a:endParaRPr lang="en-US"/>
          </a:p>
          <a:p>
            <a:endParaRPr lang="en-US"/>
          </a:p>
          <a:p>
            <a:endParaRPr lang="en-US"/>
          </a:p>
          <a:p>
            <a:endParaRPr lang="en-US"/>
          </a:p>
          <a:p>
            <a:r>
              <a:rPr lang="en-US"/>
              <a:t> </a:t>
            </a:r>
          </a:p>
          <a:p>
            <a:endParaRPr lang="en-US"/>
          </a:p>
        </p:txBody>
      </p:sp>
      <p:sp>
        <p:nvSpPr>
          <p:cNvPr id="4" name="Slide Number Placeholder 3">
            <a:extLst>
              <a:ext uri="{FF2B5EF4-FFF2-40B4-BE49-F238E27FC236}">
                <a16:creationId xmlns:a16="http://schemas.microsoft.com/office/drawing/2014/main" id="{394FC4F8-5273-6059-FD0B-B7A1DAA5ACFA}"/>
              </a:ext>
            </a:extLst>
          </p:cNvPr>
          <p:cNvSpPr>
            <a:spLocks noGrp="1"/>
          </p:cNvSpPr>
          <p:nvPr>
            <p:ph type="sldNum" sz="quarter" idx="5"/>
          </p:nvPr>
        </p:nvSpPr>
        <p:spPr/>
        <p:txBody>
          <a:bodyPr/>
          <a:lstStyle/>
          <a:p>
            <a:fld id="{CD0AEDFD-DCD4-7842-9DD5-85835D1AFB29}" type="slidenum">
              <a:rPr lang="en-US" smtClean="0"/>
              <a:t>1</a:t>
            </a:fld>
            <a:endParaRPr lang="en-US"/>
          </a:p>
        </p:txBody>
      </p:sp>
    </p:spTree>
    <p:extLst>
      <p:ext uri="{BB962C8B-B14F-4D97-AF65-F5344CB8AC3E}">
        <p14:creationId xmlns:p14="http://schemas.microsoft.com/office/powerpoint/2010/main" val="1139384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https://forms.cloud.microsoft/r/csYP0vXU3B</a:t>
            </a:r>
          </a:p>
        </p:txBody>
      </p:sp>
      <p:sp>
        <p:nvSpPr>
          <p:cNvPr id="4" name="Slide Number Placeholder 3"/>
          <p:cNvSpPr>
            <a:spLocks noGrp="1"/>
          </p:cNvSpPr>
          <p:nvPr>
            <p:ph type="sldNum" sz="quarter" idx="5"/>
          </p:nvPr>
        </p:nvSpPr>
        <p:spPr/>
        <p:txBody>
          <a:bodyPr/>
          <a:lstStyle/>
          <a:p>
            <a:fld id="{C76098CD-3568-4C85-B139-5E81C560493E}" type="slidenum">
              <a:rPr lang="en-US"/>
              <a:t>2</a:t>
            </a:fld>
            <a:endParaRPr lang="en-US"/>
          </a:p>
        </p:txBody>
      </p:sp>
    </p:spTree>
    <p:extLst>
      <p:ext uri="{BB962C8B-B14F-4D97-AF65-F5344CB8AC3E}">
        <p14:creationId xmlns:p14="http://schemas.microsoft.com/office/powerpoint/2010/main" val="1523025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 is a black box. Generative AI companies have not been transparent about their data sources or the protocols they have in place to govern the types of answers generative AI will give. </a:t>
            </a:r>
          </a:p>
          <a:p>
            <a:endParaRPr lang="en-US"/>
          </a:p>
          <a:p>
            <a:r>
              <a:rPr lang="en-US"/>
              <a:t>I’ve tried several times to break ChatGPT on questions related to conspiracy theories. I want to see if I can force it to give me the WRONG data. Even when I try to trick it into writing a piece suggesting that vaccines cause autism, it will NOT do it. It will start, recognize that it is providing an inaccurate response and correct itself or it will crash. </a:t>
            </a:r>
          </a:p>
          <a:p>
            <a:endParaRPr lang="en-US"/>
          </a:p>
          <a:p>
            <a:r>
              <a:rPr lang="en-US"/>
              <a:t>It seems so far that most Generative AI tools have been given a protocol to present truthful information, but who decides what is “true,” and what those protocols are is proprietary information. </a:t>
            </a:r>
          </a:p>
          <a:p>
            <a:endParaRPr lang="en-US"/>
          </a:p>
          <a:p>
            <a:r>
              <a:rPr lang="en-US"/>
              <a:t>For the past two years, though, I have been warning people that the Protocols that govern “Truthfulness” are only as good as the coders. My go to has always been, WHAT IF ELON MUSK DECIDES that he doesn’t want GROK to acknowledge the existence of Transgendered people. Will we ever even notice that Grok just doesn’t mention trans people or excludes them from answers or from the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Four days ago, GROK went a little off the rails. It started answering every question (regardless of context) with a statement about the dangers of White Genocide. https://</a:t>
            </a:r>
            <a:r>
              <a:rPr lang="en-US" err="1"/>
              <a:t>www.cnn.com</a:t>
            </a:r>
            <a:r>
              <a:rPr lang="en-US"/>
              <a:t>/2025/05/20/business/grok-genocide-ai-nightcap</a:t>
            </a:r>
          </a:p>
          <a:p>
            <a:endParaRPr lang="en-US"/>
          </a:p>
          <a:p>
            <a:endParaRPr lang="en-US"/>
          </a:p>
          <a:p>
            <a:endParaRPr lang="en-US"/>
          </a:p>
          <a:p>
            <a:endParaRPr lang="en-US"/>
          </a:p>
          <a:p>
            <a:r>
              <a:rPr lang="en-US"/>
              <a:t> </a:t>
            </a:r>
          </a:p>
          <a:p>
            <a:endParaRPr lang="en-US"/>
          </a:p>
        </p:txBody>
      </p:sp>
      <p:sp>
        <p:nvSpPr>
          <p:cNvPr id="4" name="Slide Number Placeholder 3"/>
          <p:cNvSpPr>
            <a:spLocks noGrp="1"/>
          </p:cNvSpPr>
          <p:nvPr>
            <p:ph type="sldNum" sz="quarter" idx="5"/>
          </p:nvPr>
        </p:nvSpPr>
        <p:spPr/>
        <p:txBody>
          <a:bodyPr/>
          <a:lstStyle/>
          <a:p>
            <a:fld id="{CD0AEDFD-DCD4-7842-9DD5-85835D1AFB29}" type="slidenum">
              <a:rPr lang="en-US" smtClean="0"/>
              <a:t>3</a:t>
            </a:fld>
            <a:endParaRPr lang="en-US"/>
          </a:p>
        </p:txBody>
      </p:sp>
    </p:spTree>
    <p:extLst>
      <p:ext uri="{BB962C8B-B14F-4D97-AF65-F5344CB8AC3E}">
        <p14:creationId xmlns:p14="http://schemas.microsoft.com/office/powerpoint/2010/main" val="2631824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D0AEDFD-DCD4-7842-9DD5-85835D1AFB29}" type="slidenum">
              <a:rPr lang="en-US" smtClean="0"/>
              <a:t>4</a:t>
            </a:fld>
            <a:endParaRPr lang="en-US"/>
          </a:p>
        </p:txBody>
      </p:sp>
    </p:spTree>
    <p:extLst>
      <p:ext uri="{BB962C8B-B14F-4D97-AF65-F5344CB8AC3E}">
        <p14:creationId xmlns:p14="http://schemas.microsoft.com/office/powerpoint/2010/main" val="975733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Culture of Transparency means giving clear guidance on AI usage. When is it allowed and when is it NOT allowed. BUT ALSO Be transparent about your expectations. Let them know how they can succeed on their work. If you haven’t heard of Transparency in Learning and Teaching, I encourage you all to visit </a:t>
            </a:r>
            <a:r>
              <a:rPr lang="en-US" err="1"/>
              <a:t>TiLT</a:t>
            </a:r>
            <a:r>
              <a:rPr lang="en-US"/>
              <a:t> in Higher Ed. It’s a wonderful resource created by Mary-Ann </a:t>
            </a:r>
            <a:r>
              <a:rPr lang="en-US" err="1"/>
              <a:t>Winkelmes</a:t>
            </a:r>
            <a:r>
              <a:rPr lang="en-US"/>
              <a:t> originally from the Harvard Teaching and Learning Center. You’ll learn more than you ever thought you wanted to know about why being transparent with your students about expectations reduces stress and they desire to cheat. </a:t>
            </a:r>
          </a:p>
          <a:p>
            <a:pPr marL="228600" indent="-228600">
              <a:buAutoNum type="arabicPeriod"/>
            </a:pPr>
            <a:r>
              <a:rPr lang="en-US"/>
              <a:t>Learn together: AI is constantly evolving. If you don’t know much about it, you can always just jump in. Become AI literate with them. We don’t always have to know everything. Students enjoy learning with us as long as we’re clear with them about expectations for success. As you’re learning with them, DEMONSTRATE to them how an expert thinks critically about resources. An article that came out in February detailing a joint study conducted by Carnegie and Microsoft. They found that the MORE confidence people had in Generative AI the LESS they were likely to think critically about the material being presented. Meanwhile the more SELF Confidence they had, the more likely they were to be critical of the AI.  That study didn’t teach us anything we didn’t already know about student critical thinking. People who lack confidence in their own knowledge level are more likely to believe something that sounds correct and less likely to challenge the ideas. In college, we are literally helping them develop confidence in their own disciplinary knowledge, but we can’t let AI high jack that for them.  We need to teach them to question it. I do that with my students using the image generators. </a:t>
            </a:r>
          </a:p>
          <a:p>
            <a:pPr marL="228600" indent="-228600">
              <a:buAutoNum type="arabicPeriod"/>
            </a:pPr>
            <a:endParaRPr lang="en-US"/>
          </a:p>
          <a:p>
            <a:pPr marL="228600" indent="-228600">
              <a:buAutoNum type="arabicPeriod"/>
            </a:pPr>
            <a:r>
              <a:rPr lang="en-US"/>
              <a:t>Process not Product: If we want students to engage in Academic Integrity, we MUST focus on process not just product. We can learn a LOT from our Math friends here. If the Math department ONLY graded on the final result, this room would have a lot fewer professors OR the cheating percentage would sky rocket. We must make cheating LESS rewarding. If we’re only grading the final product, and we’re not building it along the way; If we’re not giving them opportunities to try and fail and try again; and we’re ONLY asking for one big, finished project, then we’re making cheating very, very rewarding. On the other hand, if we asking them to turn in bits of work along the way, if we are giving them lots of feedback and catching them before they fall, and we’re grading the PROCESS as much as the PRODUCT, then we’re making the WORK more rewarding than the cheating. </a:t>
            </a:r>
          </a:p>
          <a:p>
            <a:pPr marL="228600" indent="-228600">
              <a:buAutoNum type="arabicPeriod"/>
            </a:pPr>
            <a:r>
              <a:rPr lang="en-US"/>
              <a:t>Discuss cheating with them. Some people don’t want to bring it up because they’re afraid that maybe they’ll introduce the idea. Like there is some kid out there that never knew that cheating existed and suddenly, it dawns on them when we bring it up. Several studies suggest that Honor Policies, Open Discussions, and Communication about Academic Integrity reduce the desire. </a:t>
            </a:r>
          </a:p>
          <a:p>
            <a:pPr marL="228600" indent="-228600">
              <a:buAutoNum type="arabicPeriod"/>
            </a:pPr>
            <a:r>
              <a:rPr lang="en-US"/>
              <a:t>Acknowledge your own usage. Show them how they can cite AI usage using disciplinary conventions. All of our disciplines have conventions for citing AI now. When you use AI in your design or to generate an image, show them that. Normalize giving AI credit, even if the AI tools aren’t good at doing it.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CD0AEDFD-DCD4-7842-9DD5-85835D1AFB29}" type="slidenum">
              <a:rPr lang="en-US" smtClean="0"/>
              <a:t>7</a:t>
            </a:fld>
            <a:endParaRPr lang="en-US"/>
          </a:p>
        </p:txBody>
      </p:sp>
    </p:spTree>
    <p:extLst>
      <p:ext uri="{BB962C8B-B14F-4D97-AF65-F5344CB8AC3E}">
        <p14:creationId xmlns:p14="http://schemas.microsoft.com/office/powerpoint/2010/main" val="580099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12575099-B3AD-44D7-919B-BCB6DC3E7F21}" type="datetimeFigureOut">
              <a:rPr lang="en-US" dirty="0"/>
              <a:t>8/25/2026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1893331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F18115DA-6CBC-4AEF-A85F-371C66916CF8}" type="datetimeFigureOut">
              <a:rPr lang="en-US" dirty="0"/>
              <a:t>8/25/2026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164454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A6007E4-95E8-4ABC-B20B-51235318A487}" type="datetimeFigureOut">
              <a:rPr lang="en-US" dirty="0"/>
              <a:t>8/25/2026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3630979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A4BF121-2723-4D35-ADA9-215CD054C4BC}" type="datetimeFigureOut">
              <a:rPr lang="en-US" dirty="0"/>
              <a:t>8/25/2026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4008703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C54F54BA-4BC6-480F-839C-951A49B248A9}" type="datetimeFigureOut">
              <a:rPr lang="en-US" dirty="0"/>
              <a:t>8/25/2026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1434108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0F9DD0EA-4726-4440-BF9D-E88296FC3068}" type="datetimeFigureOut">
              <a:rPr lang="en-US" dirty="0"/>
              <a:t>8/25/2026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414857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19CAD10D-99D1-46B2-A85A-C16850FCF8CF}" type="datetimeFigureOut">
              <a:rPr lang="en-US" dirty="0"/>
              <a:t>8/25/2026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1324191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48C67E51-34D6-4E3D-8F41-CC63EA446EDD}" type="datetimeFigureOut">
              <a:rPr lang="en-US" dirty="0"/>
              <a:t>8/25/2026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3514052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8D49E550-CE3F-497F-B953-7DE0932F91C0}" type="datetimeFigureOut">
              <a:rPr lang="en-US" dirty="0"/>
              <a:t>8/25/2026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1276807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17A0BF4-BAA0-4539-95F2-9C4277F97478}" type="datetimeFigureOut">
              <a:rPr lang="en-US" dirty="0"/>
              <a:t>8/25/2026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1056085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noChangeAspect="1"/>
          </p:cNvSpPr>
          <p:nvPr>
            <p:ph type="pic" idx="1"/>
          </p:nvPr>
        </p:nvSpPr>
        <p:spPr>
          <a:xfrm>
            <a:off x="5183188" y="1066800"/>
            <a:ext cx="6172200" cy="4794250"/>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2E9884E-D945-496C-84BE-49C61F78F9EC}" type="datetimeFigureOut">
              <a:rPr lang="en-US" dirty="0"/>
              <a:t>8/25/2026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3866806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CD438618-DEE5-47CF-A8B2-A9E090D503CD}" type="datetimeFigureOut">
              <a:rPr lang="en-US" dirty="0"/>
              <a:t>8/25/2026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r>
              <a:rPr lang="en-US"/>
              <a:t>
              </a:t>
            </a:r>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E30AF5A0-43BB-4336-8627-9123B9144D80}" type="slidenum">
              <a:rPr lang="en-US" dirty="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9724501"/>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hdr="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672">
          <p15:clr>
            <a:srgbClr val="F26B43"/>
          </p15:clr>
        </p15:guide>
        <p15:guide id="4" orient="horz" pos="912">
          <p15:clr>
            <a:srgbClr val="F26B43"/>
          </p15:clr>
        </p15:guide>
        <p15:guide id="5" pos="7176">
          <p15:clr>
            <a:srgbClr val="F26B43"/>
          </p15:clr>
        </p15:guide>
        <p15:guide id="6" pos="504">
          <p15:clr>
            <a:srgbClr val="F26B43"/>
          </p15:clr>
        </p15:guide>
        <p15:guide id="7" orient="horz" pos="3864">
          <p15:clr>
            <a:srgbClr val="F26B43"/>
          </p15:clr>
        </p15:guide>
        <p15:guide id="8" orient="horz" pos="4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2.cortland.edu/academics/writing/gen-ai/recommendations" TargetMode="External"/><Relationship Id="rId2" Type="http://schemas.openxmlformats.org/officeDocument/2006/relationships/hyperlink" Target="https://www2.cortland.edu/academics/writing/gen-ai/faculty-matrix" TargetMode="External"/><Relationship Id="rId1" Type="http://schemas.openxmlformats.org/officeDocument/2006/relationships/slideLayout" Target="../slideLayouts/slideLayout2.xml"/><Relationship Id="rId4" Type="http://schemas.openxmlformats.org/officeDocument/2006/relationships/hyperlink" Target="https://www2.cortland.edu/centers/ctl/resources/instructional-design-resources/syllabus-first-impressio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forms.office.com/Pages/DesignPageV2.aspx?prevorigin=shell&amp;origin=NeoPortalPage&amp;subpage=design&amp;id=tBmbbEfIKkSknG2df9riMOApkogfhY1GtuAtTZXOdzdUOFhSMVAzQzdVMzlMODE5NlJTSFJSWjBMTS4u&amp;topview=Presentation"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hyperlink" Target="https://corp.oup.com/news/how-are-researchers-responding-to-ai/" TargetMode="External"/><Relationship Id="rId2" Type="http://schemas.openxmlformats.org/officeDocument/2006/relationships/image" Target="../media/image4.sv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www2.cortland.edu/centers/ctl/resources/instructional-design-resources/syllabus-first-impression"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7B62D-6907-9E44-D72D-F54FD771930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65E484A-1498-984A-7363-9975E848C183}"/>
              </a:ext>
            </a:extLst>
          </p:cNvPr>
          <p:cNvSpPr txBox="1">
            <a:spLocks noGrp="1" noRot="1" noMove="1" noResize="1" noEditPoints="1" noAdjustHandles="1" noChangeArrowheads="1" noChangeShapeType="1"/>
          </p:cNvSpPr>
          <p:nvPr/>
        </p:nvSpPr>
        <p:spPr>
          <a:xfrm>
            <a:off x="8259580" y="265520"/>
            <a:ext cx="3932420" cy="400110"/>
          </a:xfrm>
          <a:prstGeom prst="rect">
            <a:avLst/>
          </a:prstGeom>
          <a:noFill/>
        </p:spPr>
        <p:txBody>
          <a:bodyPr wrap="square" rtlCol="0">
            <a:spAutoFit/>
          </a:bodyPr>
          <a:lstStyle/>
          <a:p>
            <a:r>
              <a:rPr lang="en-US" sz="2000"/>
              <a:t>Center for Teaching and Learning</a:t>
            </a:r>
          </a:p>
        </p:txBody>
      </p:sp>
      <p:sp>
        <p:nvSpPr>
          <p:cNvPr id="2" name="Title 1">
            <a:extLst>
              <a:ext uri="{FF2B5EF4-FFF2-40B4-BE49-F238E27FC236}">
                <a16:creationId xmlns:a16="http://schemas.microsoft.com/office/drawing/2014/main" id="{29D7A6F1-E3A9-B7B7-128E-60AC99CD45CD}"/>
              </a:ext>
            </a:extLst>
          </p:cNvPr>
          <p:cNvSpPr txBox="1">
            <a:spLocks noGrp="1"/>
          </p:cNvSpPr>
          <p:nvPr>
            <p:ph type="title" idx="4294967295"/>
          </p:nvPr>
        </p:nvSpPr>
        <p:spPr>
          <a:xfrm>
            <a:off x="1200061" y="850982"/>
            <a:ext cx="9788255"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800" b="1">
                <a:solidFill>
                  <a:srgbClr val="E31836"/>
                </a:solidFill>
                <a:latin typeface="+mn-lt"/>
                <a:ea typeface="+mn-ea"/>
                <a:cs typeface="+mn-cs"/>
              </a:rPr>
              <a:t>Agenda</a:t>
            </a:r>
            <a:endParaRPr kumimoji="0" lang="en-US" sz="3800" b="1" i="0" u="none" strike="noStrike" kern="1200" cap="none" spc="0" normalizeH="0" baseline="0" noProof="0">
              <a:ln>
                <a:noFill/>
              </a:ln>
              <a:solidFill>
                <a:srgbClr val="E31836"/>
              </a:solidFill>
              <a:effectLst/>
              <a:uLnTx/>
              <a:uFillTx/>
              <a:latin typeface="+mn-lt"/>
              <a:ea typeface="+mn-ea"/>
              <a:cs typeface="+mn-cs"/>
            </a:endParaRPr>
          </a:p>
        </p:txBody>
      </p:sp>
      <p:sp>
        <p:nvSpPr>
          <p:cNvPr id="4" name="TextBox 3">
            <a:extLst>
              <a:ext uri="{FF2B5EF4-FFF2-40B4-BE49-F238E27FC236}">
                <a16:creationId xmlns:a16="http://schemas.microsoft.com/office/drawing/2014/main" id="{59F12498-041E-66D6-23CF-3539DA12F232}"/>
              </a:ext>
            </a:extLst>
          </p:cNvPr>
          <p:cNvSpPr txBox="1"/>
          <p:nvPr/>
        </p:nvSpPr>
        <p:spPr>
          <a:xfrm>
            <a:off x="1223464" y="1531265"/>
            <a:ext cx="10470305" cy="5324535"/>
          </a:xfrm>
          <a:prstGeom prst="rect">
            <a:avLst/>
          </a:prstGeom>
          <a:noFill/>
        </p:spPr>
        <p:txBody>
          <a:bodyPr wrap="square" rtlCol="0">
            <a:spAutoFit/>
          </a:bodyPr>
          <a:lstStyle/>
          <a:p>
            <a:pPr>
              <a:lnSpc>
                <a:spcPct val="150000"/>
              </a:lnSpc>
            </a:pPr>
            <a:r>
              <a:rPr lang="en-US" sz="2800"/>
              <a:t>Session 1: 9:00-9:50am: Starting the Semester off Right</a:t>
            </a:r>
          </a:p>
          <a:p>
            <a:pPr>
              <a:lnSpc>
                <a:spcPct val="150000"/>
              </a:lnSpc>
            </a:pPr>
            <a:r>
              <a:rPr lang="en-US" sz="2800"/>
              <a:t>Session 2: 10:00-10:50am: Brightspace Basics</a:t>
            </a:r>
          </a:p>
          <a:p>
            <a:pPr>
              <a:lnSpc>
                <a:spcPct val="150000"/>
              </a:lnSpc>
            </a:pPr>
            <a:r>
              <a:rPr lang="en-US" sz="2800"/>
              <a:t>Session 3: 11:00-11:50am: Advanced Brightspace</a:t>
            </a:r>
          </a:p>
          <a:p>
            <a:pPr>
              <a:lnSpc>
                <a:spcPct val="150000"/>
              </a:lnSpc>
            </a:pPr>
            <a:r>
              <a:rPr lang="en-US" sz="2800"/>
              <a:t>Session 4: 12:00-12:50pm: Designing Engaging Online Courses</a:t>
            </a:r>
          </a:p>
          <a:p>
            <a:pPr>
              <a:lnSpc>
                <a:spcPct val="150000"/>
              </a:lnSpc>
            </a:pPr>
            <a:r>
              <a:rPr lang="en-US" sz="2800"/>
              <a:t>Session 5: 1:00-1:50am: Title II Quick Fixes</a:t>
            </a:r>
          </a:p>
          <a:p>
            <a:pPr>
              <a:lnSpc>
                <a:spcPct val="150000"/>
              </a:lnSpc>
            </a:pPr>
            <a:r>
              <a:rPr lang="en-US" sz="2800"/>
              <a:t>Session 6: 2:00-2:50am: AI in Teaching &amp; Learning</a:t>
            </a:r>
          </a:p>
          <a:p>
            <a:pPr>
              <a:lnSpc>
                <a:spcPct val="150000"/>
              </a:lnSpc>
            </a:pPr>
            <a:r>
              <a:rPr lang="en-US" sz="2800"/>
              <a:t>Session 7: 3:00-3:50am: Documenting Teaching Success</a:t>
            </a:r>
            <a:endParaRPr lang="en-US" sz="2800">
              <a:solidFill>
                <a:srgbClr val="B00B00"/>
              </a:solidFill>
            </a:endParaRPr>
          </a:p>
          <a:p>
            <a:pPr marL="514350" indent="-514350">
              <a:buAutoNum type="arabicPeriod"/>
            </a:pPr>
            <a:endParaRPr lang="en-US" sz="2800">
              <a:solidFill>
                <a:srgbClr val="B00B00"/>
              </a:solidFill>
            </a:endParaRPr>
          </a:p>
          <a:p>
            <a:endParaRPr lang="en-US" b="1"/>
          </a:p>
        </p:txBody>
      </p:sp>
      <p:cxnSp>
        <p:nvCxnSpPr>
          <p:cNvPr id="3" name="Straight Connector 2">
            <a:extLst>
              <a:ext uri="{FF2B5EF4-FFF2-40B4-BE49-F238E27FC236}">
                <a16:creationId xmlns:a16="http://schemas.microsoft.com/office/drawing/2014/main" id="{ABD3E940-EF00-B823-9AE9-91841ACB714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0" y="776623"/>
            <a:ext cx="12192000" cy="0"/>
          </a:xfrm>
          <a:prstGeom prst="line">
            <a:avLst/>
          </a:prstGeom>
          <a:ln>
            <a:solidFill>
              <a:srgbClr val="B00B00"/>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3388445B-727C-1F32-AE19-E209AB7CA05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618785" y="5956875"/>
            <a:ext cx="2072916" cy="656729"/>
          </a:xfrm>
          <a:prstGeom prst="rect">
            <a:avLst/>
          </a:prstGeom>
        </p:spPr>
      </p:pic>
    </p:spTree>
    <p:extLst>
      <p:ext uri="{BB962C8B-B14F-4D97-AF65-F5344CB8AC3E}">
        <p14:creationId xmlns:p14="http://schemas.microsoft.com/office/powerpoint/2010/main" val="3414037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DE759-A3AB-496E-77FE-6E86B09F9BE6}"/>
              </a:ext>
            </a:extLst>
          </p:cNvPr>
          <p:cNvSpPr>
            <a:spLocks noGrp="1"/>
          </p:cNvSpPr>
          <p:nvPr>
            <p:ph type="title"/>
          </p:nvPr>
        </p:nvSpPr>
        <p:spPr/>
        <p:txBody>
          <a:bodyPr vert="horz" lIns="91440" tIns="45720" rIns="91440" bIns="45720" rtlCol="0" anchor="t">
            <a:noAutofit/>
          </a:bodyPr>
          <a:lstStyle/>
          <a:p>
            <a:r>
              <a:rPr lang="en-US" sz="3200">
                <a:ea typeface="+mj-lt"/>
                <a:cs typeface="+mj-lt"/>
              </a:rPr>
              <a:t>Example: </a:t>
            </a:r>
            <a:r>
              <a:rPr lang="en-US" sz="3200" b="1">
                <a:ea typeface="+mj-lt"/>
                <a:cs typeface="+mj-lt"/>
              </a:rPr>
              <a:t>Morgan’s custom AI Policy Statement</a:t>
            </a:r>
          </a:p>
        </p:txBody>
      </p:sp>
      <p:sp>
        <p:nvSpPr>
          <p:cNvPr id="3" name="Content Placeholder 2">
            <a:extLst>
              <a:ext uri="{FF2B5EF4-FFF2-40B4-BE49-F238E27FC236}">
                <a16:creationId xmlns:a16="http://schemas.microsoft.com/office/drawing/2014/main" id="{F12E65BD-D910-500B-4976-0A8C008B26CB}"/>
              </a:ext>
            </a:extLst>
          </p:cNvPr>
          <p:cNvSpPr>
            <a:spLocks noGrp="1"/>
          </p:cNvSpPr>
          <p:nvPr>
            <p:ph sz="half" idx="1"/>
          </p:nvPr>
        </p:nvSpPr>
        <p:spPr>
          <a:xfrm>
            <a:off x="1485981" y="1596262"/>
            <a:ext cx="4683806" cy="4376836"/>
          </a:xfrm>
        </p:spPr>
        <p:txBody>
          <a:bodyPr vert="horz" lIns="91440" tIns="45720" rIns="91440" bIns="45720" rtlCol="0" anchor="t">
            <a:noAutofit/>
          </a:bodyPr>
          <a:lstStyle/>
          <a:p>
            <a:pPr marL="0" indent="0">
              <a:buNone/>
            </a:pPr>
            <a:r>
              <a:rPr lang="en-US" sz="1400" i="1">
                <a:highlight>
                  <a:srgbClr val="FFFFFF"/>
                </a:highlight>
                <a:latin typeface="Lato"/>
                <a:ea typeface="Lato"/>
                <a:cs typeface="Lato"/>
              </a:rPr>
              <a:t>Here is my general rule:</a:t>
            </a:r>
            <a:r>
              <a:rPr lang="en-US" sz="1400" i="1">
                <a:solidFill>
                  <a:schemeClr val="tx2">
                    <a:lumMod val="49000"/>
                    <a:lumOff val="51000"/>
                  </a:schemeClr>
                </a:solidFill>
                <a:highlight>
                  <a:srgbClr val="FFFFFF"/>
                </a:highlight>
                <a:latin typeface="Lato"/>
                <a:ea typeface="Lato"/>
                <a:cs typeface="Lato"/>
              </a:rPr>
              <a:t> </a:t>
            </a:r>
            <a:r>
              <a:rPr lang="en-US" sz="1400" b="1" i="1">
                <a:solidFill>
                  <a:schemeClr val="tx2">
                    <a:lumMod val="49000"/>
                    <a:lumOff val="51000"/>
                  </a:schemeClr>
                </a:solidFill>
                <a:highlight>
                  <a:srgbClr val="FFFFFF"/>
                </a:highlight>
                <a:latin typeface="Lato"/>
                <a:ea typeface="Lato"/>
                <a:cs typeface="Lato"/>
              </a:rPr>
              <a:t>I would rather you be transparent than deceptive. </a:t>
            </a:r>
            <a:r>
              <a:rPr lang="en-US" sz="1400" i="1">
                <a:highlight>
                  <a:srgbClr val="FFFFFF"/>
                </a:highlight>
                <a:latin typeface="Lato"/>
                <a:ea typeface="Lato"/>
                <a:cs typeface="Lato"/>
              </a:rPr>
              <a:t>The vast majority of assignments require you to articulate your personal reflections; ‘faking’ these reflections will be counterproductive for your learning in the long term both in this course and in your academic career. </a:t>
            </a:r>
            <a:endParaRPr lang="en-US" sz="1400" i="1">
              <a:latin typeface="Calisto MT" panose="02040603050505030304"/>
              <a:ea typeface="Lato"/>
              <a:cs typeface="Lato"/>
            </a:endParaRPr>
          </a:p>
          <a:p>
            <a:pPr marL="0" indent="0">
              <a:buNone/>
            </a:pPr>
            <a:r>
              <a:rPr lang="en-US" sz="1400">
                <a:highlight>
                  <a:srgbClr val="FFFFFF"/>
                </a:highlight>
                <a:latin typeface="Lato"/>
                <a:ea typeface="Lato"/>
                <a:cs typeface="Lato"/>
              </a:rPr>
              <a:t>That said,</a:t>
            </a:r>
            <a:r>
              <a:rPr lang="en-US" sz="1400" b="1">
                <a:highlight>
                  <a:srgbClr val="FFFFFF"/>
                </a:highlight>
                <a:latin typeface="Lato"/>
                <a:ea typeface="Lato"/>
                <a:cs typeface="Lato"/>
              </a:rPr>
              <a:t> IF a situation arises where you would like to use an AI tool for coursework, be transparent about it! Clearly indicate in your submission (using annotations, colors, highlights, comments, etc.) where you explicitly outline how you used the tool. </a:t>
            </a:r>
            <a:r>
              <a:rPr lang="en-US" sz="1400">
                <a:highlight>
                  <a:srgbClr val="FFFFFF"/>
                </a:highlight>
                <a:latin typeface="Lato"/>
                <a:ea typeface="Lato"/>
                <a:cs typeface="Lato"/>
              </a:rPr>
              <a:t>Include the following:</a:t>
            </a:r>
            <a:endParaRPr lang="en-US" sz="1000">
              <a:solidFill>
                <a:schemeClr val="tx2">
                  <a:lumMod val="49000"/>
                  <a:lumOff val="51000"/>
                </a:schemeClr>
              </a:solidFill>
              <a:highlight>
                <a:srgbClr val="FFFFFF"/>
              </a:highlight>
              <a:latin typeface="Lato"/>
              <a:ea typeface="Lato"/>
              <a:cs typeface="Lato"/>
            </a:endParaRPr>
          </a:p>
        </p:txBody>
      </p:sp>
      <p:sp>
        <p:nvSpPr>
          <p:cNvPr id="5" name="Date Placeholder 4">
            <a:extLst>
              <a:ext uri="{FF2B5EF4-FFF2-40B4-BE49-F238E27FC236}">
                <a16:creationId xmlns:a16="http://schemas.microsoft.com/office/drawing/2014/main" id="{333D2971-0E8A-46AC-602A-47AE97119FB5}"/>
              </a:ext>
            </a:extLst>
          </p:cNvPr>
          <p:cNvSpPr>
            <a:spLocks noGrp="1"/>
          </p:cNvSpPr>
          <p:nvPr>
            <p:ph type="dt" sz="half" idx="10"/>
          </p:nvPr>
        </p:nvSpPr>
        <p:spPr/>
        <p:txBody>
          <a:bodyPr/>
          <a:lstStyle/>
          <a:p>
            <a:fld id="{F94EF914-BB1C-44AA-A3B6-0C1D76FAC611}" type="datetime1">
              <a:t>8/25/2026</a:t>
            </a:fld>
            <a:endParaRPr lang="en-US"/>
          </a:p>
        </p:txBody>
      </p:sp>
      <p:sp>
        <p:nvSpPr>
          <p:cNvPr id="6" name="Footer Placeholder 5">
            <a:extLst>
              <a:ext uri="{FF2B5EF4-FFF2-40B4-BE49-F238E27FC236}">
                <a16:creationId xmlns:a16="http://schemas.microsoft.com/office/drawing/2014/main" id="{E5382965-6D92-C880-B5C6-5B9AA6C61088}"/>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83736798-B779-F72D-DC84-A2EBEE009381}"/>
              </a:ext>
            </a:extLst>
          </p:cNvPr>
          <p:cNvSpPr>
            <a:spLocks noGrp="1"/>
          </p:cNvSpPr>
          <p:nvPr>
            <p:ph type="sldNum" sz="quarter" idx="12"/>
          </p:nvPr>
        </p:nvSpPr>
        <p:spPr/>
        <p:txBody>
          <a:bodyPr/>
          <a:lstStyle/>
          <a:p>
            <a:fld id="{E30AF5A0-43BB-4336-8627-9123B9144D80}" type="slidenum">
              <a:rPr lang="en-US" dirty="0"/>
              <a:t>10</a:t>
            </a:fld>
            <a:endParaRPr lang="en-US"/>
          </a:p>
        </p:txBody>
      </p:sp>
      <p:sp>
        <p:nvSpPr>
          <p:cNvPr id="4" name="TextBox 3">
            <a:extLst>
              <a:ext uri="{FF2B5EF4-FFF2-40B4-BE49-F238E27FC236}">
                <a16:creationId xmlns:a16="http://schemas.microsoft.com/office/drawing/2014/main" id="{ED8AEEFD-6941-5F60-ECA5-2D7F94041ED0}"/>
              </a:ext>
            </a:extLst>
          </p:cNvPr>
          <p:cNvSpPr txBox="1"/>
          <p:nvPr/>
        </p:nvSpPr>
        <p:spPr>
          <a:xfrm>
            <a:off x="6236074" y="1591234"/>
            <a:ext cx="5143500" cy="33798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1" indent="-228600" algn="l" rtl="0">
              <a:lnSpc>
                <a:spcPct val="150000"/>
              </a:lnSpc>
              <a:buFont typeface=""/>
              <a:buChar char="•"/>
            </a:pPr>
            <a:r>
              <a:rPr lang="en-US" sz="1200" b="1" i="0" u="none" strike="noStrike" baseline="0">
                <a:solidFill>
                  <a:srgbClr val="7777B3"/>
                </a:solidFill>
                <a:highlight>
                  <a:srgbClr val="FFFFFF"/>
                </a:highlight>
                <a:latin typeface="Lato"/>
                <a:ea typeface="Arial"/>
                <a:cs typeface="Arial"/>
              </a:rPr>
              <a:t>What tool was it? </a:t>
            </a:r>
            <a:r>
              <a:rPr lang="en-US" sz="1200" b="0" i="0">
                <a:solidFill>
                  <a:srgbClr val="000000"/>
                </a:solidFill>
                <a:latin typeface="Lato"/>
                <a:ea typeface="Arial"/>
                <a:cs typeface="Arial"/>
              </a:rPr>
              <a:t>​</a:t>
            </a:r>
            <a:endParaRPr lang="en-US"/>
          </a:p>
          <a:p>
            <a:pPr marL="228600" lvl="1" indent="-228600" algn="l" rtl="0">
              <a:lnSpc>
                <a:spcPct val="150000"/>
              </a:lnSpc>
              <a:buFont typeface=""/>
              <a:buChar char="•"/>
            </a:pPr>
            <a:r>
              <a:rPr lang="en-US" sz="1200" b="1" i="0" u="none" strike="noStrike" baseline="0">
                <a:solidFill>
                  <a:srgbClr val="7777B3"/>
                </a:solidFill>
                <a:highlight>
                  <a:srgbClr val="FFFFFF"/>
                </a:highlight>
                <a:latin typeface="Lato"/>
                <a:ea typeface="Arial"/>
                <a:cs typeface="Arial"/>
              </a:rPr>
              <a:t>What did you use it for? Why did you need it? </a:t>
            </a:r>
            <a:r>
              <a:rPr lang="en-US" sz="1200" b="0" i="0">
                <a:solidFill>
                  <a:srgbClr val="000000"/>
                </a:solidFill>
                <a:latin typeface="Lato"/>
                <a:ea typeface="Arial"/>
                <a:cs typeface="Arial"/>
              </a:rPr>
              <a:t>​</a:t>
            </a:r>
          </a:p>
          <a:p>
            <a:pPr marL="685800" lvl="3" indent="-228600" algn="l" rtl="0">
              <a:lnSpc>
                <a:spcPct val="150000"/>
              </a:lnSpc>
              <a:buFont typeface="Arial"/>
              <a:buChar char="•"/>
            </a:pPr>
            <a:r>
              <a:rPr lang="en-US" sz="1200" b="0" i="0" u="none" strike="noStrike" baseline="0">
                <a:solidFill>
                  <a:srgbClr val="7777B3"/>
                </a:solidFill>
                <a:highlight>
                  <a:srgbClr val="FFFFFF"/>
                </a:highlight>
                <a:latin typeface="Lato"/>
                <a:ea typeface="Arial"/>
                <a:cs typeface="Arial"/>
              </a:rPr>
              <a:t>Ask it a ‘quick-check’ clarifying question about content?</a:t>
            </a:r>
            <a:r>
              <a:rPr lang="en-US" sz="1200" b="0" i="0">
                <a:solidFill>
                  <a:srgbClr val="000000"/>
                </a:solidFill>
                <a:latin typeface="Lato"/>
                <a:ea typeface="Arial"/>
                <a:cs typeface="Arial"/>
              </a:rPr>
              <a:t>​</a:t>
            </a:r>
          </a:p>
          <a:p>
            <a:pPr marL="685800" lvl="3" indent="-228600" algn="l" rtl="0">
              <a:lnSpc>
                <a:spcPct val="150000"/>
              </a:lnSpc>
              <a:buFont typeface="Arial"/>
              <a:buChar char="•"/>
            </a:pPr>
            <a:r>
              <a:rPr lang="en-US" sz="1200" b="0" i="0" u="none" strike="noStrike" baseline="0">
                <a:solidFill>
                  <a:srgbClr val="7777B3"/>
                </a:solidFill>
                <a:highlight>
                  <a:srgbClr val="FFFFFF"/>
                </a:highlight>
                <a:latin typeface="Lato"/>
                <a:ea typeface="Arial"/>
                <a:cs typeface="Arial"/>
              </a:rPr>
              <a:t>Summarizing a reading?</a:t>
            </a:r>
            <a:r>
              <a:rPr lang="en-US" sz="1200" b="0" i="0">
                <a:solidFill>
                  <a:srgbClr val="000000"/>
                </a:solidFill>
                <a:latin typeface="Lato"/>
                <a:ea typeface="Arial"/>
                <a:cs typeface="Arial"/>
              </a:rPr>
              <a:t>​</a:t>
            </a:r>
          </a:p>
          <a:p>
            <a:pPr marL="685800" lvl="3" indent="-228600" algn="l" rtl="0">
              <a:lnSpc>
                <a:spcPct val="150000"/>
              </a:lnSpc>
              <a:buFont typeface="Arial"/>
              <a:buChar char="•"/>
            </a:pPr>
            <a:r>
              <a:rPr lang="en-US" sz="1200" b="0" i="0" u="none" strike="noStrike" baseline="0">
                <a:solidFill>
                  <a:srgbClr val="7777B3"/>
                </a:solidFill>
                <a:highlight>
                  <a:srgbClr val="FFFFFF"/>
                </a:highlight>
                <a:latin typeface="Lato"/>
                <a:ea typeface="Arial"/>
                <a:cs typeface="Arial"/>
              </a:rPr>
              <a:t>Proofreading a draft?</a:t>
            </a:r>
            <a:r>
              <a:rPr lang="en-US" sz="1200" b="0" i="0">
                <a:solidFill>
                  <a:srgbClr val="000000"/>
                </a:solidFill>
                <a:latin typeface="Lato"/>
                <a:ea typeface="Arial"/>
                <a:cs typeface="Arial"/>
              </a:rPr>
              <a:t>​</a:t>
            </a:r>
          </a:p>
          <a:p>
            <a:pPr marL="685800" lvl="3" indent="-228600" algn="l" rtl="0">
              <a:lnSpc>
                <a:spcPct val="150000"/>
              </a:lnSpc>
              <a:buFont typeface="Arial"/>
              <a:buChar char="•"/>
            </a:pPr>
            <a:r>
              <a:rPr lang="en-US" sz="1200" b="0" i="0" u="none" strike="noStrike" baseline="0">
                <a:solidFill>
                  <a:srgbClr val="7777B3"/>
                </a:solidFill>
                <a:highlight>
                  <a:srgbClr val="FFFFFF"/>
                </a:highlight>
                <a:latin typeface="Lato"/>
                <a:ea typeface="Arial"/>
                <a:cs typeface="Arial"/>
              </a:rPr>
              <a:t>Synthesizing an argument?</a:t>
            </a:r>
            <a:r>
              <a:rPr lang="en-US" sz="1200" b="0" i="0">
                <a:solidFill>
                  <a:srgbClr val="000000"/>
                </a:solidFill>
                <a:latin typeface="Lato"/>
                <a:ea typeface="Arial"/>
                <a:cs typeface="Arial"/>
              </a:rPr>
              <a:t>​</a:t>
            </a:r>
          </a:p>
          <a:p>
            <a:pPr marL="228600" lvl="1" indent="-228600" algn="l" rtl="0">
              <a:lnSpc>
                <a:spcPct val="150000"/>
              </a:lnSpc>
              <a:buFont typeface=""/>
              <a:buChar char="•"/>
            </a:pPr>
            <a:r>
              <a:rPr lang="en-US" sz="1200" b="1" i="0" u="none" strike="noStrike" baseline="0">
                <a:solidFill>
                  <a:srgbClr val="7777B3"/>
                </a:solidFill>
                <a:highlight>
                  <a:srgbClr val="FFFFFF"/>
                </a:highlight>
                <a:latin typeface="Lato"/>
                <a:ea typeface="Arial"/>
                <a:cs typeface="Arial"/>
              </a:rPr>
              <a:t>What was your input? (copy &amp; paste exactly)</a:t>
            </a:r>
            <a:r>
              <a:rPr lang="en-US" sz="1200" b="0" i="0">
                <a:solidFill>
                  <a:srgbClr val="000000"/>
                </a:solidFill>
                <a:latin typeface="Lato"/>
                <a:ea typeface="Arial"/>
                <a:cs typeface="Arial"/>
              </a:rPr>
              <a:t>​</a:t>
            </a:r>
          </a:p>
          <a:p>
            <a:pPr marL="228600" lvl="1" indent="-228600" algn="l" rtl="0">
              <a:lnSpc>
                <a:spcPct val="150000"/>
              </a:lnSpc>
              <a:buFont typeface=""/>
              <a:buChar char="•"/>
            </a:pPr>
            <a:r>
              <a:rPr lang="en-US" sz="1200" b="1" i="0" u="none" strike="noStrike" baseline="0">
                <a:solidFill>
                  <a:srgbClr val="7777B3"/>
                </a:solidFill>
                <a:highlight>
                  <a:srgbClr val="FFFFFF"/>
                </a:highlight>
                <a:latin typeface="Lato"/>
                <a:ea typeface="Arial"/>
                <a:cs typeface="Arial"/>
              </a:rPr>
              <a:t>What was the tool’s output? (copy &amp; paste exactly)</a:t>
            </a:r>
            <a:r>
              <a:rPr lang="en-US" sz="1200" b="0" i="0">
                <a:solidFill>
                  <a:srgbClr val="000000"/>
                </a:solidFill>
                <a:latin typeface="Lato"/>
                <a:ea typeface="Arial"/>
                <a:cs typeface="Arial"/>
              </a:rPr>
              <a:t>​</a:t>
            </a:r>
          </a:p>
          <a:p>
            <a:pPr marL="228600" lvl="1" indent="-228600" algn="l" rtl="0">
              <a:lnSpc>
                <a:spcPct val="150000"/>
              </a:lnSpc>
              <a:buFont typeface=""/>
              <a:buChar char="•"/>
            </a:pPr>
            <a:r>
              <a:rPr lang="en-US" sz="1200" b="1" i="0" u="none" strike="noStrike" baseline="0">
                <a:solidFill>
                  <a:srgbClr val="7777B3"/>
                </a:solidFill>
                <a:highlight>
                  <a:srgbClr val="FFFFFF"/>
                </a:highlight>
                <a:latin typeface="Lato"/>
                <a:ea typeface="Arial"/>
                <a:cs typeface="Arial"/>
              </a:rPr>
              <a:t>How was the output used? Did you..</a:t>
            </a:r>
            <a:r>
              <a:rPr lang="en-US" sz="1200" b="0" i="0">
                <a:solidFill>
                  <a:srgbClr val="000000"/>
                </a:solidFill>
                <a:latin typeface="Lato"/>
                <a:ea typeface="Arial"/>
                <a:cs typeface="Arial"/>
              </a:rPr>
              <a:t>​</a:t>
            </a:r>
          </a:p>
          <a:p>
            <a:pPr marL="685800" lvl="3" indent="-228600" algn="l" rtl="0">
              <a:lnSpc>
                <a:spcPct val="150000"/>
              </a:lnSpc>
              <a:buFont typeface="Arial"/>
              <a:buChar char="•"/>
            </a:pPr>
            <a:r>
              <a:rPr lang="en-US" sz="1200" b="0" i="0" u="none" strike="noStrike" baseline="0">
                <a:solidFill>
                  <a:srgbClr val="7777B3"/>
                </a:solidFill>
                <a:highlight>
                  <a:srgbClr val="FFFFFF"/>
                </a:highlight>
                <a:latin typeface="Lato"/>
                <a:ea typeface="Arial"/>
                <a:cs typeface="Arial"/>
              </a:rPr>
              <a:t>Directly copy &amp; paste the output into your assignment?</a:t>
            </a:r>
            <a:r>
              <a:rPr lang="en-US" sz="1200" b="0" i="0">
                <a:solidFill>
                  <a:srgbClr val="000000"/>
                </a:solidFill>
                <a:latin typeface="Lato"/>
                <a:ea typeface="Arial"/>
                <a:cs typeface="Arial"/>
              </a:rPr>
              <a:t>​</a:t>
            </a:r>
          </a:p>
          <a:p>
            <a:pPr marL="685800" lvl="3" indent="-228600" algn="l" rtl="0">
              <a:lnSpc>
                <a:spcPct val="150000"/>
              </a:lnSpc>
              <a:buFont typeface="Arial"/>
              <a:buChar char="•"/>
            </a:pPr>
            <a:r>
              <a:rPr lang="en-US" sz="1200" b="0" i="0" u="none" strike="noStrike" baseline="0">
                <a:solidFill>
                  <a:srgbClr val="7777B3"/>
                </a:solidFill>
                <a:highlight>
                  <a:srgbClr val="FFFFFF"/>
                </a:highlight>
                <a:latin typeface="Lato"/>
                <a:ea typeface="Arial"/>
                <a:cs typeface="Arial"/>
              </a:rPr>
              <a:t>Paraphrase the output in your assignment?</a:t>
            </a:r>
            <a:r>
              <a:rPr lang="en-US" sz="1200" b="0" i="0">
                <a:solidFill>
                  <a:srgbClr val="000000"/>
                </a:solidFill>
                <a:latin typeface="Lato"/>
                <a:ea typeface="Arial"/>
                <a:cs typeface="Arial"/>
              </a:rPr>
              <a:t>​</a:t>
            </a:r>
          </a:p>
          <a:p>
            <a:pPr marL="685800" lvl="3" indent="-228600" algn="l" rtl="0">
              <a:lnSpc>
                <a:spcPct val="150000"/>
              </a:lnSpc>
              <a:buFont typeface="Arial"/>
              <a:buChar char="•"/>
            </a:pPr>
            <a:r>
              <a:rPr lang="en-US" sz="1200" b="0" i="0" u="none" strike="noStrike" baseline="0">
                <a:solidFill>
                  <a:srgbClr val="7777B3"/>
                </a:solidFill>
                <a:highlight>
                  <a:srgbClr val="FFFFFF"/>
                </a:highlight>
                <a:latin typeface="Lato"/>
                <a:ea typeface="Arial"/>
                <a:cs typeface="Arial"/>
              </a:rPr>
              <a:t>Use the output to vaguely inform your own thinking</a:t>
            </a:r>
            <a:r>
              <a:rPr lang="en-US" sz="1200" b="0" i="0">
                <a:solidFill>
                  <a:srgbClr val="000000"/>
                </a:solidFill>
                <a:latin typeface="Lato"/>
                <a:ea typeface="Arial"/>
                <a:cs typeface="Arial"/>
              </a:rPr>
              <a:t>​</a:t>
            </a:r>
          </a:p>
        </p:txBody>
      </p:sp>
    </p:spTree>
    <p:extLst>
      <p:ext uri="{BB962C8B-B14F-4D97-AF65-F5344CB8AC3E}">
        <p14:creationId xmlns:p14="http://schemas.microsoft.com/office/powerpoint/2010/main" val="1473585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61E3C-0513-0A78-89D8-9915475949BE}"/>
              </a:ext>
            </a:extLst>
          </p:cNvPr>
          <p:cNvSpPr>
            <a:spLocks noGrp="1"/>
          </p:cNvSpPr>
          <p:nvPr>
            <p:ph type="title"/>
          </p:nvPr>
        </p:nvSpPr>
        <p:spPr/>
        <p:txBody>
          <a:bodyPr>
            <a:normAutofit fontScale="90000"/>
          </a:bodyPr>
          <a:lstStyle/>
          <a:p>
            <a:r>
              <a:rPr lang="en-US"/>
              <a:t>"but what if  they're all cheating?"</a:t>
            </a:r>
          </a:p>
        </p:txBody>
      </p:sp>
      <p:sp>
        <p:nvSpPr>
          <p:cNvPr id="4" name="Content Placeholder 3">
            <a:extLst>
              <a:ext uri="{FF2B5EF4-FFF2-40B4-BE49-F238E27FC236}">
                <a16:creationId xmlns:a16="http://schemas.microsoft.com/office/drawing/2014/main" id="{7E91F63B-22BA-2E87-209C-29F7ED3150BB}"/>
              </a:ext>
            </a:extLst>
          </p:cNvPr>
          <p:cNvSpPr>
            <a:spLocks noGrp="1"/>
          </p:cNvSpPr>
          <p:nvPr>
            <p:ph idx="1"/>
          </p:nvPr>
        </p:nvSpPr>
        <p:spPr/>
        <p:txBody>
          <a:bodyPr vert="horz" lIns="91440" tIns="45720" rIns="91440" bIns="45720" rtlCol="0" anchor="ctr">
            <a:normAutofit/>
          </a:bodyPr>
          <a:lstStyle/>
          <a:p>
            <a:pPr marL="285750" indent="-285750">
              <a:buFont typeface="Arial,Sans-Serif" panose="020B0604020202020204" pitchFamily="34" charset="0"/>
            </a:pPr>
            <a:r>
              <a:rPr lang="en-US" sz="1600" i="1"/>
              <a:t>Detection tools are unreliable </a:t>
            </a:r>
            <a:r>
              <a:rPr lang="en-US" sz="1600"/>
              <a:t>(false positives disproportionately hit non-native English-speakers) — don't lean on them as sole evidence</a:t>
            </a:r>
          </a:p>
          <a:p>
            <a:pPr marL="285750" indent="-285750">
              <a:buFont typeface="Arial,Sans-Serif" panose="020B0604020202020204" pitchFamily="34" charset="0"/>
            </a:pPr>
            <a:r>
              <a:rPr lang="en-US" sz="1600"/>
              <a:t>Better approach: clear syllabus </a:t>
            </a:r>
            <a:r>
              <a:rPr lang="en-US" sz="1600" err="1"/>
              <a:t>language,direct</a:t>
            </a:r>
            <a:r>
              <a:rPr lang="en-US" sz="1600"/>
              <a:t> conversations about expectations, invite disclosure rather than punish by default</a:t>
            </a:r>
          </a:p>
          <a:p>
            <a:pPr marL="285750" indent="-285750">
              <a:buFont typeface="Arial,Sans-Serif" panose="020B0604020202020204" pitchFamily="34" charset="0"/>
            </a:pPr>
            <a:r>
              <a:rPr lang="en-US" sz="1600"/>
              <a:t>Consider: differing policies across a student's other courses can be confusing— consistency helps</a:t>
            </a:r>
          </a:p>
          <a:p>
            <a:endParaRPr lang="en-US" sz="1600"/>
          </a:p>
          <a:p>
            <a:endParaRPr lang="en-US"/>
          </a:p>
        </p:txBody>
      </p:sp>
      <p:sp>
        <p:nvSpPr>
          <p:cNvPr id="3" name="Text Placeholder 2">
            <a:extLst>
              <a:ext uri="{FF2B5EF4-FFF2-40B4-BE49-F238E27FC236}">
                <a16:creationId xmlns:a16="http://schemas.microsoft.com/office/drawing/2014/main" id="{46E70D7F-73A5-F073-B487-C1D49D571BFD}"/>
              </a:ext>
            </a:extLst>
          </p:cNvPr>
          <p:cNvSpPr>
            <a:spLocks noGrp="1"/>
          </p:cNvSpPr>
          <p:nvPr>
            <p:ph type="body" sz="half" idx="2"/>
          </p:nvPr>
        </p:nvSpPr>
        <p:spPr/>
        <p:txBody>
          <a:bodyPr vert="horz" lIns="91440" tIns="45720" rIns="91440" bIns="45720" rtlCol="0" anchor="t">
            <a:normAutofit/>
          </a:bodyPr>
          <a:lstStyle/>
          <a:p>
            <a:r>
              <a:rPr lang="en-US"/>
              <a:t>Some need-to-knows...</a:t>
            </a:r>
          </a:p>
        </p:txBody>
      </p:sp>
      <p:sp>
        <p:nvSpPr>
          <p:cNvPr id="7" name="Date Placeholder 6">
            <a:extLst>
              <a:ext uri="{FF2B5EF4-FFF2-40B4-BE49-F238E27FC236}">
                <a16:creationId xmlns:a16="http://schemas.microsoft.com/office/drawing/2014/main" id="{77CA517F-FB44-A3C7-9770-E2F18401664C}"/>
              </a:ext>
            </a:extLst>
          </p:cNvPr>
          <p:cNvSpPr>
            <a:spLocks noGrp="1"/>
          </p:cNvSpPr>
          <p:nvPr>
            <p:ph type="dt" sz="half" idx="10"/>
          </p:nvPr>
        </p:nvSpPr>
        <p:spPr/>
        <p:txBody>
          <a:bodyPr/>
          <a:lstStyle/>
          <a:p>
            <a:fld id="{2061FC68-5071-4B1E-B582-616A2D51B071}" type="datetime1">
              <a:t>8/25/2026</a:t>
            </a:fld>
            <a:endParaRPr lang="en-US"/>
          </a:p>
        </p:txBody>
      </p:sp>
      <p:sp>
        <p:nvSpPr>
          <p:cNvPr id="8" name="Footer Placeholder 7">
            <a:extLst>
              <a:ext uri="{FF2B5EF4-FFF2-40B4-BE49-F238E27FC236}">
                <a16:creationId xmlns:a16="http://schemas.microsoft.com/office/drawing/2014/main" id="{A303EFD2-C28E-4A83-684A-A32762408ED7}"/>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B752E340-9979-1CC3-97F4-D2374AE89085}"/>
              </a:ext>
            </a:extLst>
          </p:cNvPr>
          <p:cNvSpPr>
            <a:spLocks noGrp="1"/>
          </p:cNvSpPr>
          <p:nvPr>
            <p:ph type="sldNum" sz="quarter" idx="12"/>
          </p:nvPr>
        </p:nvSpPr>
        <p:spPr/>
        <p:txBody>
          <a:bodyPr/>
          <a:lstStyle/>
          <a:p>
            <a:fld id="{E30AF5A0-43BB-4336-8627-9123B9144D80}" type="slidenum">
              <a:rPr lang="en-US" dirty="0"/>
              <a:t>11</a:t>
            </a:fld>
            <a:endParaRPr lang="en-US"/>
          </a:p>
        </p:txBody>
      </p:sp>
    </p:spTree>
    <p:extLst>
      <p:ext uri="{BB962C8B-B14F-4D97-AF65-F5344CB8AC3E}">
        <p14:creationId xmlns:p14="http://schemas.microsoft.com/office/powerpoint/2010/main" val="2293797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C188-EE74-B281-0CF1-005A8187A5FF}"/>
              </a:ext>
            </a:extLst>
          </p:cNvPr>
          <p:cNvSpPr>
            <a:spLocks noGrp="1"/>
          </p:cNvSpPr>
          <p:nvPr>
            <p:ph type="title"/>
          </p:nvPr>
        </p:nvSpPr>
        <p:spPr/>
        <p:txBody>
          <a:bodyPr>
            <a:normAutofit fontScale="90000"/>
          </a:bodyPr>
          <a:lstStyle/>
          <a:p>
            <a:r>
              <a:rPr lang="en-US"/>
              <a:t>How we design 'against' AI cheating</a:t>
            </a:r>
          </a:p>
        </p:txBody>
      </p:sp>
      <p:sp>
        <p:nvSpPr>
          <p:cNvPr id="3" name="Content Placeholder 2">
            <a:extLst>
              <a:ext uri="{FF2B5EF4-FFF2-40B4-BE49-F238E27FC236}">
                <a16:creationId xmlns:a16="http://schemas.microsoft.com/office/drawing/2014/main" id="{64D1ACD3-8677-1646-AC43-57E72ED7EEB9}"/>
              </a:ext>
            </a:extLst>
          </p:cNvPr>
          <p:cNvSpPr>
            <a:spLocks noGrp="1"/>
          </p:cNvSpPr>
          <p:nvPr>
            <p:ph idx="1"/>
          </p:nvPr>
        </p:nvSpPr>
        <p:spPr/>
        <p:txBody>
          <a:bodyPr vert="horz" lIns="91440" tIns="45720" rIns="91440" bIns="45720" rtlCol="0" anchor="t">
            <a:normAutofit fontScale="40000" lnSpcReduction="20000"/>
          </a:bodyPr>
          <a:lstStyle/>
          <a:p>
            <a:pPr marL="0" indent="0">
              <a:buNone/>
            </a:pPr>
            <a:r>
              <a:rPr lang="en-US" sz="4000" b="1">
                <a:latin typeface="Univers Condensed"/>
                <a:ea typeface="+mn-lt"/>
                <a:cs typeface="+mn-lt"/>
              </a:rPr>
              <a:t>Alternatives to Essays &amp; Quizzes</a:t>
            </a:r>
            <a:endParaRPr lang="en-US" sz="4000" b="1">
              <a:latin typeface="Univers Condensed"/>
            </a:endParaRPr>
          </a:p>
          <a:p>
            <a:r>
              <a:rPr lang="en-US" b="1">
                <a:ea typeface="+mn-lt"/>
                <a:cs typeface="+mn-lt"/>
              </a:rPr>
              <a:t>Case-based application over recall.</a:t>
            </a:r>
            <a:r>
              <a:rPr lang="en-US">
                <a:ea typeface="+mn-lt"/>
                <a:cs typeface="+mn-lt"/>
              </a:rPr>
              <a:t> </a:t>
            </a:r>
            <a:endParaRPr lang="en-US"/>
          </a:p>
          <a:p>
            <a:pPr lvl="1">
              <a:buFont typeface="Courier New" panose="020B0604020202020204" pitchFamily="34" charset="0"/>
              <a:buChar char="o"/>
            </a:pPr>
            <a:r>
              <a:rPr lang="en-US">
                <a:ea typeface="+mn-lt"/>
                <a:cs typeface="+mn-lt"/>
              </a:rPr>
              <a:t>Instead of "define X," give a scenario: </a:t>
            </a:r>
            <a:r>
              <a:rPr lang="en-US" i="1">
                <a:ea typeface="+mn-lt"/>
                <a:cs typeface="+mn-lt"/>
              </a:rPr>
              <a:t>"[Student] has A, B, C concerns — interpret this and design an intervention plan, justified with course citations."</a:t>
            </a:r>
            <a:r>
              <a:rPr lang="en-US">
                <a:ea typeface="+mn-lt"/>
                <a:cs typeface="+mn-lt"/>
              </a:rPr>
              <a:t> AI can generate something plausible, but it can't cite your specific lecture slides accurately.</a:t>
            </a:r>
            <a:endParaRPr lang="en-US"/>
          </a:p>
          <a:p>
            <a:r>
              <a:rPr lang="en-US" b="1">
                <a:ea typeface="+mn-lt"/>
                <a:cs typeface="+mn-lt"/>
              </a:rPr>
              <a:t>Artifact analysis.</a:t>
            </a:r>
            <a:r>
              <a:rPr lang="en-US">
                <a:ea typeface="+mn-lt"/>
                <a:cs typeface="+mn-lt"/>
              </a:rPr>
              <a:t> </a:t>
            </a:r>
          </a:p>
          <a:p>
            <a:pPr lvl="1">
              <a:buFont typeface="Courier New" panose="020B0604020202020204" pitchFamily="34" charset="0"/>
              <a:buChar char="o"/>
            </a:pPr>
            <a:r>
              <a:rPr lang="en-US">
                <a:ea typeface="+mn-lt"/>
                <a:cs typeface="+mn-lt"/>
              </a:rPr>
              <a:t>Provide a real report, program evaluation, or dataset (mirroring professional work) and ask students to annotate, interpret, and recommend — grounded in course material, not generic knowledge.</a:t>
            </a:r>
            <a:endParaRPr lang="en-US"/>
          </a:p>
          <a:p>
            <a:r>
              <a:rPr lang="en-US" b="1">
                <a:ea typeface="+mn-lt"/>
                <a:cs typeface="+mn-lt"/>
              </a:rPr>
              <a:t>Oral or video-based components.</a:t>
            </a:r>
            <a:r>
              <a:rPr lang="en-US">
                <a:ea typeface="+mn-lt"/>
                <a:cs typeface="+mn-lt"/>
              </a:rPr>
              <a:t> </a:t>
            </a:r>
          </a:p>
          <a:p>
            <a:pPr lvl="1">
              <a:buFont typeface="Courier New" panose="020B0604020202020204" pitchFamily="34" charset="0"/>
              <a:buChar char="o"/>
            </a:pPr>
            <a:r>
              <a:rPr lang="en-US">
                <a:ea typeface="+mn-lt"/>
                <a:cs typeface="+mn-lt"/>
              </a:rPr>
              <a:t>Short oral exams or recorded video responses (3–5 min) test whether students can </a:t>
            </a:r>
            <a:r>
              <a:rPr lang="en-US" i="1">
                <a:ea typeface="+mn-lt"/>
                <a:cs typeface="+mn-lt"/>
              </a:rPr>
              <a:t>talk through</a:t>
            </a:r>
            <a:r>
              <a:rPr lang="en-US">
                <a:ea typeface="+mn-lt"/>
                <a:cs typeface="+mn-lt"/>
              </a:rPr>
              <a:t> their understanding — much harder to outsource than a written response, and builds a real workplace skill (verbal communication).</a:t>
            </a:r>
            <a:endParaRPr lang="en-US"/>
          </a:p>
          <a:p>
            <a:r>
              <a:rPr lang="en-US" b="1">
                <a:ea typeface="+mn-lt"/>
                <a:cs typeface="+mn-lt"/>
              </a:rPr>
              <a:t>Require citation of course-specific materials.</a:t>
            </a:r>
            <a:r>
              <a:rPr lang="en-US">
                <a:ea typeface="+mn-lt"/>
                <a:cs typeface="+mn-lt"/>
              </a:rPr>
              <a:t> </a:t>
            </a:r>
          </a:p>
          <a:p>
            <a:pPr lvl="1">
              <a:buFont typeface="Courier New" panose="020B0604020202020204" pitchFamily="34" charset="0"/>
              <a:buChar char="o"/>
            </a:pPr>
            <a:r>
              <a:rPr lang="en-US">
                <a:ea typeface="+mn-lt"/>
                <a:cs typeface="+mn-lt"/>
              </a:rPr>
              <a:t>Ask students to cite lecture slides, readings, or in-class content specifically. Generic or oddly-phrased citations become a visible signal, not proof, but a prompt for a conversation.</a:t>
            </a:r>
            <a:endParaRPr lang="en-US"/>
          </a:p>
          <a:p>
            <a:r>
              <a:rPr lang="en-US" b="1">
                <a:ea typeface="+mn-lt"/>
                <a:cs typeface="+mn-lt"/>
              </a:rPr>
              <a:t>Unscripted over polished.</a:t>
            </a:r>
            <a:r>
              <a:rPr lang="en-US">
                <a:ea typeface="+mn-lt"/>
                <a:cs typeface="+mn-lt"/>
              </a:rPr>
              <a:t> </a:t>
            </a:r>
          </a:p>
          <a:p>
            <a:pPr lvl="1">
              <a:buFont typeface="Courier New" panose="020B0604020202020204" pitchFamily="34" charset="0"/>
              <a:buChar char="o"/>
            </a:pPr>
            <a:r>
              <a:rPr lang="en-US">
                <a:ea typeface="+mn-lt"/>
                <a:cs typeface="+mn-lt"/>
              </a:rPr>
              <a:t>For oral/video work, explicitly tell students </a:t>
            </a:r>
            <a:r>
              <a:rPr lang="en-US" i="1">
                <a:ea typeface="+mn-lt"/>
                <a:cs typeface="+mn-lt"/>
              </a:rPr>
              <a:t>not</a:t>
            </a:r>
            <a:r>
              <a:rPr lang="en-US">
                <a:ea typeface="+mn-lt"/>
                <a:cs typeface="+mn-lt"/>
              </a:rPr>
              <a:t> to script or over-prepare — "talk through your understanding, notes are fine." This lowers anxiety and removes the incentive to use AI to draft a "perfect" script.</a:t>
            </a:r>
            <a:endParaRPr lang="en-US"/>
          </a:p>
        </p:txBody>
      </p:sp>
      <p:sp>
        <p:nvSpPr>
          <p:cNvPr id="4" name="Text Placeholder 3">
            <a:extLst>
              <a:ext uri="{FF2B5EF4-FFF2-40B4-BE49-F238E27FC236}">
                <a16:creationId xmlns:a16="http://schemas.microsoft.com/office/drawing/2014/main" id="{9A98C26A-285B-8B64-B7AD-3C54FD9888E9}"/>
              </a:ext>
            </a:extLst>
          </p:cNvPr>
          <p:cNvSpPr>
            <a:spLocks noGrp="1"/>
          </p:cNvSpPr>
          <p:nvPr>
            <p:ph type="body" sz="half" idx="2"/>
          </p:nvPr>
        </p:nvSpPr>
        <p:spPr>
          <a:xfrm>
            <a:off x="682656" y="2315497"/>
            <a:ext cx="4312112" cy="3547889"/>
          </a:xfrm>
        </p:spPr>
        <p:txBody>
          <a:bodyPr vert="horz" lIns="91440" tIns="45720" rIns="91440" bIns="45720" rtlCol="0" anchor="t">
            <a:normAutofit/>
          </a:bodyPr>
          <a:lstStyle/>
          <a:p>
            <a:r>
              <a:rPr lang="en-US"/>
              <a:t>AI is good at "polished" responses. </a:t>
            </a:r>
          </a:p>
          <a:p>
            <a:r>
              <a:rPr lang="en-US"/>
              <a:t>If we don’t want students to rely on AI tools, then let's avoid punishing them for being "unpolished."</a:t>
            </a:r>
          </a:p>
          <a:p>
            <a:endParaRPr lang="en-US">
              <a:solidFill>
                <a:schemeClr val="tx2">
                  <a:lumMod val="49000"/>
                  <a:lumOff val="51000"/>
                </a:schemeClr>
              </a:solidFill>
            </a:endParaRPr>
          </a:p>
          <a:p>
            <a:pPr>
              <a:spcBef>
                <a:spcPts val="0"/>
              </a:spcBef>
            </a:pPr>
            <a:r>
              <a:rPr lang="en-US" b="1">
                <a:solidFill>
                  <a:schemeClr val="tx2">
                    <a:lumMod val="49000"/>
                    <a:lumOff val="51000"/>
                  </a:schemeClr>
                </a:solidFill>
              </a:rPr>
              <a:t>Consider what 'real world' context / practice your course is preparing them for – what practices should students be demonstrating?</a:t>
            </a:r>
          </a:p>
          <a:p>
            <a:pPr>
              <a:spcBef>
                <a:spcPts val="0"/>
              </a:spcBef>
            </a:pPr>
            <a:r>
              <a:rPr lang="en-US" sz="1100" i="1">
                <a:solidFill>
                  <a:schemeClr val="tx2">
                    <a:lumMod val="49000"/>
                    <a:lumOff val="51000"/>
                  </a:schemeClr>
                </a:solidFill>
              </a:rPr>
              <a:t>(hint: it's probably not taking a multiple-choice quiz </a:t>
            </a:r>
          </a:p>
          <a:p>
            <a:pPr>
              <a:spcBef>
                <a:spcPts val="0"/>
              </a:spcBef>
            </a:pPr>
            <a:r>
              <a:rPr lang="en-US" sz="1100" i="1">
                <a:solidFill>
                  <a:schemeClr val="tx2">
                    <a:lumMod val="49000"/>
                    <a:lumOff val="51000"/>
                  </a:schemeClr>
                </a:solidFill>
              </a:rPr>
              <a:t>or regurgitating memorized numbers)</a:t>
            </a:r>
            <a:endParaRPr lang="en-US">
              <a:solidFill>
                <a:schemeClr val="tx2">
                  <a:lumMod val="49000"/>
                  <a:lumOff val="51000"/>
                </a:schemeClr>
              </a:solidFill>
            </a:endParaRPr>
          </a:p>
        </p:txBody>
      </p:sp>
      <p:sp>
        <p:nvSpPr>
          <p:cNvPr id="5" name="Date Placeholder 4">
            <a:extLst>
              <a:ext uri="{FF2B5EF4-FFF2-40B4-BE49-F238E27FC236}">
                <a16:creationId xmlns:a16="http://schemas.microsoft.com/office/drawing/2014/main" id="{CE934425-75D8-DABF-B10A-70A57E80BB94}"/>
              </a:ext>
            </a:extLst>
          </p:cNvPr>
          <p:cNvSpPr>
            <a:spLocks noGrp="1"/>
          </p:cNvSpPr>
          <p:nvPr>
            <p:ph type="dt" sz="half" idx="10"/>
          </p:nvPr>
        </p:nvSpPr>
        <p:spPr/>
        <p:txBody>
          <a:bodyPr/>
          <a:lstStyle/>
          <a:p>
            <a:fld id="{3FCAE73C-7E81-4EAB-838F-B0E6B8ED8809}" type="datetime1">
              <a:t>8/25/2026</a:t>
            </a:fld>
            <a:endParaRPr lang="en-US"/>
          </a:p>
        </p:txBody>
      </p:sp>
      <p:sp>
        <p:nvSpPr>
          <p:cNvPr id="6" name="Footer Placeholder 5">
            <a:extLst>
              <a:ext uri="{FF2B5EF4-FFF2-40B4-BE49-F238E27FC236}">
                <a16:creationId xmlns:a16="http://schemas.microsoft.com/office/drawing/2014/main" id="{0CDD130C-0AD0-4CBA-4B60-4A51992BF376}"/>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3C9FFA8F-E332-A476-420F-7545B8E10674}"/>
              </a:ext>
            </a:extLst>
          </p:cNvPr>
          <p:cNvSpPr>
            <a:spLocks noGrp="1"/>
          </p:cNvSpPr>
          <p:nvPr>
            <p:ph type="sldNum" sz="quarter" idx="12"/>
          </p:nvPr>
        </p:nvSpPr>
        <p:spPr/>
        <p:txBody>
          <a:bodyPr/>
          <a:lstStyle/>
          <a:p>
            <a:fld id="{E30AF5A0-43BB-4336-8627-9123B9144D80}" type="slidenum">
              <a:rPr lang="en-US" dirty="0"/>
              <a:t>12</a:t>
            </a:fld>
            <a:endParaRPr lang="en-US"/>
          </a:p>
        </p:txBody>
      </p:sp>
    </p:spTree>
    <p:extLst>
      <p:ext uri="{BB962C8B-B14F-4D97-AF65-F5344CB8AC3E}">
        <p14:creationId xmlns:p14="http://schemas.microsoft.com/office/powerpoint/2010/main" val="2134968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CAA05E-3875-C6C7-24AE-8B92B4A7EAA6}"/>
              </a:ext>
            </a:extLst>
          </p:cNvPr>
          <p:cNvSpPr>
            <a:spLocks noGrp="1"/>
          </p:cNvSpPr>
          <p:nvPr>
            <p:ph type="title"/>
          </p:nvPr>
        </p:nvSpPr>
        <p:spPr>
          <a:xfrm>
            <a:off x="710795" y="922096"/>
            <a:ext cx="10681105" cy="1685990"/>
          </a:xfrm>
        </p:spPr>
        <p:txBody>
          <a:bodyPr>
            <a:normAutofit/>
          </a:bodyPr>
          <a:lstStyle/>
          <a:p>
            <a:r>
              <a:rPr lang="en-US" b="1" cap="none">
                <a:solidFill>
                  <a:schemeClr val="tx2">
                    <a:lumMod val="49000"/>
                    <a:lumOff val="51000"/>
                  </a:schemeClr>
                </a:solidFill>
              </a:rPr>
              <a:t>Learn Together and PLAY</a:t>
            </a:r>
            <a:br>
              <a:rPr lang="en-US" cap="none" dirty="0"/>
            </a:br>
            <a:r>
              <a:rPr lang="en-US" sz="3100" cap="none" dirty="0"/>
              <a:t>What AI tools are you familiar / comfortable with?</a:t>
            </a:r>
            <a:br>
              <a:rPr lang="en-US" sz="3100" cap="none" dirty="0"/>
            </a:br>
            <a:r>
              <a:rPr lang="en-US" sz="3100" cap="none" dirty="0"/>
              <a:t>How do you use them (if at all)?</a:t>
            </a:r>
            <a:endParaRPr lang="en-US" sz="3100" dirty="0"/>
          </a:p>
        </p:txBody>
      </p:sp>
      <p:sp>
        <p:nvSpPr>
          <p:cNvPr id="6" name="Content Placeholder 5">
            <a:extLst>
              <a:ext uri="{FF2B5EF4-FFF2-40B4-BE49-F238E27FC236}">
                <a16:creationId xmlns:a16="http://schemas.microsoft.com/office/drawing/2014/main" id="{2C3BF370-9868-0250-6759-4E5B56CCB016}"/>
              </a:ext>
            </a:extLst>
          </p:cNvPr>
          <p:cNvSpPr>
            <a:spLocks noGrp="1"/>
          </p:cNvSpPr>
          <p:nvPr>
            <p:ph idx="1"/>
          </p:nvPr>
        </p:nvSpPr>
        <p:spPr>
          <a:xfrm>
            <a:off x="720955" y="3298966"/>
            <a:ext cx="10670945" cy="2630248"/>
          </a:xfrm>
        </p:spPr>
        <p:txBody>
          <a:bodyPr vert="horz" lIns="91440" tIns="45720" rIns="91440" bIns="45720" rtlCol="0" anchor="t">
            <a:normAutofit/>
          </a:bodyPr>
          <a:lstStyle/>
          <a:p>
            <a:r>
              <a:rPr lang="en-US"/>
              <a:t>[take notes here from session]</a:t>
            </a:r>
          </a:p>
        </p:txBody>
      </p:sp>
      <p:sp>
        <p:nvSpPr>
          <p:cNvPr id="2" name="Date Placeholder 1">
            <a:extLst>
              <a:ext uri="{FF2B5EF4-FFF2-40B4-BE49-F238E27FC236}">
                <a16:creationId xmlns:a16="http://schemas.microsoft.com/office/drawing/2014/main" id="{6C3DDB43-A09A-8603-6080-E11514A9866A}"/>
              </a:ext>
            </a:extLst>
          </p:cNvPr>
          <p:cNvSpPr>
            <a:spLocks noGrp="1"/>
          </p:cNvSpPr>
          <p:nvPr>
            <p:ph type="dt" sz="half" idx="10"/>
          </p:nvPr>
        </p:nvSpPr>
        <p:spPr/>
        <p:txBody>
          <a:bodyPr/>
          <a:lstStyle/>
          <a:p>
            <a:fld id="{F47B0929-EF0A-42FA-B10D-588A62890445}" type="datetime1">
              <a:t>8/25/2026</a:t>
            </a:fld>
            <a:endParaRPr lang="en-US"/>
          </a:p>
        </p:txBody>
      </p:sp>
      <p:sp>
        <p:nvSpPr>
          <p:cNvPr id="3" name="Footer Placeholder 2">
            <a:extLst>
              <a:ext uri="{FF2B5EF4-FFF2-40B4-BE49-F238E27FC236}">
                <a16:creationId xmlns:a16="http://schemas.microsoft.com/office/drawing/2014/main" id="{81289078-B2E1-4032-C227-391FFA68F153}"/>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CAE25E3C-ED9F-83B5-5ACD-D3C6A3063C41}"/>
              </a:ext>
            </a:extLst>
          </p:cNvPr>
          <p:cNvSpPr>
            <a:spLocks noGrp="1"/>
          </p:cNvSpPr>
          <p:nvPr>
            <p:ph type="sldNum" sz="quarter" idx="12"/>
          </p:nvPr>
        </p:nvSpPr>
        <p:spPr/>
        <p:txBody>
          <a:bodyPr/>
          <a:lstStyle/>
          <a:p>
            <a:fld id="{E30AF5A0-43BB-4336-8627-9123B9144D80}" type="slidenum">
              <a:rPr lang="en-US" dirty="0"/>
              <a:t>13</a:t>
            </a:fld>
            <a:endParaRPr lang="en-US"/>
          </a:p>
        </p:txBody>
      </p:sp>
    </p:spTree>
    <p:extLst>
      <p:ext uri="{BB962C8B-B14F-4D97-AF65-F5344CB8AC3E}">
        <p14:creationId xmlns:p14="http://schemas.microsoft.com/office/powerpoint/2010/main" val="3636398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52A5D-0E78-A555-3B51-1497A2592F5E}"/>
              </a:ext>
            </a:extLst>
          </p:cNvPr>
          <p:cNvSpPr>
            <a:spLocks noGrp="1"/>
          </p:cNvSpPr>
          <p:nvPr>
            <p:ph type="title"/>
          </p:nvPr>
        </p:nvSpPr>
        <p:spPr>
          <a:xfrm>
            <a:off x="682333" y="781665"/>
            <a:ext cx="4093599" cy="1778344"/>
          </a:xfrm>
        </p:spPr>
        <p:txBody>
          <a:bodyPr>
            <a:normAutofit/>
          </a:bodyPr>
          <a:lstStyle/>
          <a:p>
            <a:r>
              <a:rPr lang="en-US"/>
              <a:t>What </a:t>
            </a:r>
            <a:r>
              <a:rPr lang="en-US" b="1"/>
              <a:t>are </a:t>
            </a:r>
            <a:r>
              <a:rPr lang="en-US"/>
              <a:t>these tools good for? </a:t>
            </a:r>
          </a:p>
        </p:txBody>
      </p:sp>
      <p:sp>
        <p:nvSpPr>
          <p:cNvPr id="3" name="Content Placeholder 2">
            <a:extLst>
              <a:ext uri="{FF2B5EF4-FFF2-40B4-BE49-F238E27FC236}">
                <a16:creationId xmlns:a16="http://schemas.microsoft.com/office/drawing/2014/main" id="{90112614-40B1-779B-51C5-9FC1150A51C8}"/>
              </a:ext>
            </a:extLst>
          </p:cNvPr>
          <p:cNvSpPr>
            <a:spLocks noGrp="1"/>
          </p:cNvSpPr>
          <p:nvPr>
            <p:ph idx="1"/>
          </p:nvPr>
        </p:nvSpPr>
        <p:spPr/>
        <p:txBody>
          <a:bodyPr vert="horz" lIns="91440" tIns="45720" rIns="91440" bIns="45720" rtlCol="0" anchor="t">
            <a:normAutofit fontScale="62500" lnSpcReduction="20000"/>
          </a:bodyPr>
          <a:lstStyle/>
          <a:p>
            <a:r>
              <a:rPr lang="en-US" b="1">
                <a:ea typeface="+mn-lt"/>
                <a:cs typeface="+mn-lt"/>
              </a:rPr>
              <a:t>Brainstorming &amp; drafting</a:t>
            </a:r>
            <a:endParaRPr lang="en-US">
              <a:ea typeface="+mn-lt"/>
              <a:cs typeface="+mn-lt"/>
            </a:endParaRPr>
          </a:p>
          <a:p>
            <a:pPr lvl="1">
              <a:buFont typeface="Courier New" panose="020B0604020202020204" pitchFamily="34" charset="0"/>
              <a:buChar char="o"/>
            </a:pPr>
            <a:r>
              <a:rPr lang="en-US">
                <a:ea typeface="+mn-lt"/>
                <a:cs typeface="+mn-lt"/>
              </a:rPr>
              <a:t>generating discussion questions, activity ideas, rubric drafts, or varied assignment prompts to build from (not use as-is)</a:t>
            </a:r>
            <a:endParaRPr lang="en-US"/>
          </a:p>
          <a:p>
            <a:r>
              <a:rPr lang="en-US" b="1">
                <a:ea typeface="+mn-lt"/>
                <a:cs typeface="+mn-lt"/>
              </a:rPr>
              <a:t>Differentiating materials</a:t>
            </a:r>
            <a:endParaRPr lang="en-US">
              <a:ea typeface="+mn-lt"/>
              <a:cs typeface="+mn-lt"/>
            </a:endParaRPr>
          </a:p>
          <a:p>
            <a:pPr lvl="1">
              <a:buFont typeface="Courier New" panose="020B0604020202020204" pitchFamily="34" charset="0"/>
              <a:buChar char="o"/>
            </a:pPr>
            <a:r>
              <a:rPr lang="en-US">
                <a:ea typeface="+mn-lt"/>
                <a:cs typeface="+mn-lt"/>
              </a:rPr>
              <a:t>creating alternate versions of an explanation, practice problems at different difficulty levels, or accessible formats</a:t>
            </a:r>
            <a:endParaRPr lang="en-US"/>
          </a:p>
          <a:p>
            <a:r>
              <a:rPr lang="en-US" b="1">
                <a:ea typeface="+mn-lt"/>
                <a:cs typeface="+mn-lt"/>
              </a:rPr>
              <a:t>Administrative efficiency</a:t>
            </a:r>
            <a:endParaRPr lang="en-US">
              <a:ea typeface="+mn-lt"/>
              <a:cs typeface="+mn-lt"/>
            </a:endParaRPr>
          </a:p>
          <a:p>
            <a:pPr lvl="1">
              <a:buFont typeface="Courier New" panose="020B0604020202020204" pitchFamily="34" charset="0"/>
              <a:buChar char="o"/>
            </a:pPr>
            <a:r>
              <a:rPr lang="en-US">
                <a:ea typeface="+mn-lt"/>
                <a:cs typeface="+mn-lt"/>
              </a:rPr>
              <a:t>drafting routine emails, syllabus language, meeting summaries</a:t>
            </a:r>
            <a:endParaRPr lang="en-US"/>
          </a:p>
          <a:p>
            <a:r>
              <a:rPr lang="en-US" b="1">
                <a:ea typeface="+mn-lt"/>
                <a:cs typeface="+mn-lt"/>
              </a:rPr>
              <a:t>Simulating student use</a:t>
            </a:r>
            <a:r>
              <a:rPr lang="en-US">
                <a:ea typeface="+mn-lt"/>
                <a:cs typeface="+mn-lt"/>
              </a:rPr>
              <a:t> — </a:t>
            </a:r>
          </a:p>
          <a:p>
            <a:pPr lvl="1">
              <a:buFont typeface="Courier New" panose="020B0604020202020204" pitchFamily="34" charset="0"/>
              <a:buChar char="o"/>
            </a:pPr>
            <a:r>
              <a:rPr lang="en-US">
                <a:ea typeface="+mn-lt"/>
                <a:cs typeface="+mn-lt"/>
              </a:rPr>
              <a:t>"mock-taking" your own exams/assignments with AI to see what an AI-generated response would look like</a:t>
            </a:r>
            <a:endParaRPr lang="en-US"/>
          </a:p>
        </p:txBody>
      </p:sp>
      <p:sp>
        <p:nvSpPr>
          <p:cNvPr id="4" name="Text Placeholder 3">
            <a:extLst>
              <a:ext uri="{FF2B5EF4-FFF2-40B4-BE49-F238E27FC236}">
                <a16:creationId xmlns:a16="http://schemas.microsoft.com/office/drawing/2014/main" id="{329D74C3-1FFD-589F-3510-A73E4E093A13}"/>
              </a:ext>
            </a:extLst>
          </p:cNvPr>
          <p:cNvSpPr>
            <a:spLocks noGrp="1"/>
          </p:cNvSpPr>
          <p:nvPr>
            <p:ph type="body" sz="half" idx="2"/>
          </p:nvPr>
        </p:nvSpPr>
        <p:spPr>
          <a:xfrm>
            <a:off x="684351" y="2702358"/>
            <a:ext cx="4093599" cy="3162723"/>
          </a:xfrm>
        </p:spPr>
        <p:txBody>
          <a:bodyPr/>
          <a:lstStyle/>
          <a:p>
            <a:endParaRPr lang="en-US"/>
          </a:p>
        </p:txBody>
      </p:sp>
      <p:sp>
        <p:nvSpPr>
          <p:cNvPr id="5" name="Date Placeholder 4">
            <a:extLst>
              <a:ext uri="{FF2B5EF4-FFF2-40B4-BE49-F238E27FC236}">
                <a16:creationId xmlns:a16="http://schemas.microsoft.com/office/drawing/2014/main" id="{1F508C3D-13F5-74FA-B734-5C94F458CFAD}"/>
              </a:ext>
            </a:extLst>
          </p:cNvPr>
          <p:cNvSpPr>
            <a:spLocks noGrp="1"/>
          </p:cNvSpPr>
          <p:nvPr>
            <p:ph type="dt" sz="half" idx="10"/>
          </p:nvPr>
        </p:nvSpPr>
        <p:spPr/>
        <p:txBody>
          <a:bodyPr/>
          <a:lstStyle/>
          <a:p>
            <a:fld id="{817F8848-4FAA-4F78-99A4-BD68B220A940}" type="datetime1">
              <a:t>8/25/2026</a:t>
            </a:fld>
            <a:endParaRPr lang="en-US"/>
          </a:p>
        </p:txBody>
      </p:sp>
      <p:sp>
        <p:nvSpPr>
          <p:cNvPr id="6" name="Footer Placeholder 5">
            <a:extLst>
              <a:ext uri="{FF2B5EF4-FFF2-40B4-BE49-F238E27FC236}">
                <a16:creationId xmlns:a16="http://schemas.microsoft.com/office/drawing/2014/main" id="{725AEC3A-B38D-FCA9-0BC2-66DA8DFA03E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EF0A07BE-C85C-EF32-9983-CE08642CDAF4}"/>
              </a:ext>
            </a:extLst>
          </p:cNvPr>
          <p:cNvSpPr>
            <a:spLocks noGrp="1"/>
          </p:cNvSpPr>
          <p:nvPr>
            <p:ph type="sldNum" sz="quarter" idx="12"/>
          </p:nvPr>
        </p:nvSpPr>
        <p:spPr/>
        <p:txBody>
          <a:bodyPr/>
          <a:lstStyle/>
          <a:p>
            <a:fld id="{E30AF5A0-43BB-4336-8627-9123B9144D80}" type="slidenum">
              <a:rPr lang="en-US" dirty="0"/>
              <a:t>14</a:t>
            </a:fld>
            <a:endParaRPr lang="en-US"/>
          </a:p>
        </p:txBody>
      </p:sp>
    </p:spTree>
    <p:extLst>
      <p:ext uri="{BB962C8B-B14F-4D97-AF65-F5344CB8AC3E}">
        <p14:creationId xmlns:p14="http://schemas.microsoft.com/office/powerpoint/2010/main" val="1057306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13C58-C229-5C03-9F35-3BB5BDE25684}"/>
              </a:ext>
            </a:extLst>
          </p:cNvPr>
          <p:cNvSpPr>
            <a:spLocks noGrp="1"/>
          </p:cNvSpPr>
          <p:nvPr>
            <p:ph type="title"/>
          </p:nvPr>
        </p:nvSpPr>
        <p:spPr/>
        <p:txBody>
          <a:bodyPr/>
          <a:lstStyle/>
          <a:p>
            <a:r>
              <a:rPr lang="en-US"/>
              <a:t>What </a:t>
            </a:r>
            <a:r>
              <a:rPr lang="en-US" b="1"/>
              <a:t>Aren't</a:t>
            </a:r>
            <a:r>
              <a:rPr lang="en-US"/>
              <a:t> they good for?</a:t>
            </a:r>
          </a:p>
        </p:txBody>
      </p:sp>
      <p:sp>
        <p:nvSpPr>
          <p:cNvPr id="3" name="Content Placeholder 2">
            <a:extLst>
              <a:ext uri="{FF2B5EF4-FFF2-40B4-BE49-F238E27FC236}">
                <a16:creationId xmlns:a16="http://schemas.microsoft.com/office/drawing/2014/main" id="{2E25382E-40CE-BBF6-184F-114AF9E31532}"/>
              </a:ext>
            </a:extLst>
          </p:cNvPr>
          <p:cNvSpPr>
            <a:spLocks noGrp="1"/>
          </p:cNvSpPr>
          <p:nvPr>
            <p:ph idx="1"/>
          </p:nvPr>
        </p:nvSpPr>
        <p:spPr>
          <a:xfrm>
            <a:off x="4958496" y="987425"/>
            <a:ext cx="6396892" cy="4878509"/>
          </a:xfrm>
        </p:spPr>
        <p:txBody>
          <a:bodyPr vert="horz" lIns="91440" tIns="45720" rIns="91440" bIns="45720" rtlCol="0" anchor="t">
            <a:noAutofit/>
          </a:bodyPr>
          <a:lstStyle/>
          <a:p>
            <a:r>
              <a:rPr lang="en-US" sz="1400" b="1"/>
              <a:t>Data privacy &amp; FERPA:</a:t>
            </a:r>
            <a:endParaRPr lang="en-US" sz="1400"/>
          </a:p>
          <a:p>
            <a:pPr lvl="1">
              <a:buFont typeface="Courier New,monospace" panose="020B0604020202020204" pitchFamily="34" charset="0"/>
              <a:buChar char="o"/>
            </a:pPr>
            <a:r>
              <a:rPr lang="en-US" sz="1400" u="sng"/>
              <a:t>Never paste identifiable student information </a:t>
            </a:r>
            <a:r>
              <a:rPr lang="en-US" sz="1400"/>
              <a:t>(names, IDs, grades, submitted work) </a:t>
            </a:r>
            <a:r>
              <a:rPr lang="en-US" sz="1400" err="1"/>
              <a:t>intopublic</a:t>
            </a:r>
            <a:r>
              <a:rPr lang="en-US" sz="1400"/>
              <a:t>/free AI tools. When in doubt, anonymize or don't include real student data at all</a:t>
            </a:r>
          </a:p>
          <a:p>
            <a:pPr lvl="1">
              <a:buFont typeface="Courier New,monospace" panose="020B0604020202020204" pitchFamily="34" charset="0"/>
              <a:buChar char="o"/>
            </a:pPr>
            <a:r>
              <a:rPr lang="en-US" sz="1400"/>
              <a:t>Remember that AI "remembers" anything / everything you give it! Avoid </a:t>
            </a:r>
            <a:r>
              <a:rPr lang="en-US" sz="1400" err="1"/>
              <a:t>uploadingdocuments</a:t>
            </a:r>
            <a:r>
              <a:rPr lang="en-US" sz="1400"/>
              <a:t> / papers authored by other people into AI tools – they didn't </a:t>
            </a:r>
            <a:r>
              <a:rPr lang="en-US" sz="1400" err="1"/>
              <a:t>necessarilyconsent</a:t>
            </a:r>
            <a:r>
              <a:rPr lang="en-US" sz="1400"/>
              <a:t> to their documents being used by an AI model</a:t>
            </a:r>
          </a:p>
          <a:p>
            <a:r>
              <a:rPr lang="en-US" sz="1400" b="1"/>
              <a:t>Any 'high stakes' decision-making / communications with students</a:t>
            </a:r>
          </a:p>
          <a:p>
            <a:pPr lvl="1">
              <a:buFont typeface="Courier New" panose="020B0604020202020204" pitchFamily="34" charset="0"/>
              <a:buChar char="o"/>
            </a:pPr>
            <a:r>
              <a:rPr lang="en-US" sz="1400"/>
              <a:t>They deserve to speak to a human about decisions that impact them</a:t>
            </a:r>
          </a:p>
          <a:p>
            <a:r>
              <a:rPr lang="en-US" sz="1400" b="1"/>
              <a:t>Personal feedback on assignments / progress</a:t>
            </a:r>
          </a:p>
          <a:p>
            <a:pPr lvl="1">
              <a:buFont typeface="Courier New" panose="020B0604020202020204" pitchFamily="34" charset="0"/>
              <a:buChar char="o"/>
            </a:pPr>
            <a:r>
              <a:rPr lang="en-US" sz="1400">
                <a:ea typeface="+mn-lt"/>
                <a:cs typeface="+mn-lt"/>
              </a:rPr>
              <a:t>students notice (and value) feedback that reflects genuine engagement with their work, not generic commentary</a:t>
            </a:r>
            <a:endParaRPr lang="en-US" sz="1400"/>
          </a:p>
          <a:p>
            <a:r>
              <a:rPr lang="en-US" sz="1400" b="1"/>
              <a:t>Anything that requires factual accuracy</a:t>
            </a:r>
          </a:p>
          <a:p>
            <a:pPr lvl="1">
              <a:buFont typeface="Courier New" panose="020B0604020202020204" pitchFamily="34" charset="0"/>
              <a:buChar char="o"/>
            </a:pPr>
            <a:r>
              <a:rPr lang="en-US" sz="1400"/>
              <a:t>AI tools can "hallucinate" inaccurate (nonsensical) information </a:t>
            </a:r>
            <a:r>
              <a:rPr lang="en-US" sz="1400" i="1"/>
              <a:t>very</a:t>
            </a:r>
            <a:r>
              <a:rPr lang="en-US" sz="1400"/>
              <a:t> </a:t>
            </a:r>
            <a:r>
              <a:rPr lang="en-US" sz="1400" i="1"/>
              <a:t>confidently. </a:t>
            </a:r>
            <a:r>
              <a:rPr lang="en-US" sz="1400"/>
              <a:t>It'll even insist it isn't lying. </a:t>
            </a:r>
          </a:p>
          <a:p>
            <a:pPr lvl="1">
              <a:buFont typeface="Courier New" panose="020B0604020202020204" pitchFamily="34" charset="0"/>
              <a:buChar char="o"/>
            </a:pPr>
            <a:r>
              <a:rPr lang="en-US" sz="1400"/>
              <a:t>Remember that </a:t>
            </a:r>
            <a:r>
              <a:rPr lang="en-US" sz="1400" i="1"/>
              <a:t>you </a:t>
            </a:r>
            <a:r>
              <a:rPr lang="en-US" sz="1400"/>
              <a:t>are the subject-matter-expert on your course content! </a:t>
            </a:r>
          </a:p>
          <a:p>
            <a:pPr marL="0" indent="0">
              <a:buNone/>
            </a:pPr>
            <a:endParaRPr lang="en-US" sz="1400"/>
          </a:p>
        </p:txBody>
      </p:sp>
      <p:sp>
        <p:nvSpPr>
          <p:cNvPr id="4" name="Text Placeholder 3">
            <a:extLst>
              <a:ext uri="{FF2B5EF4-FFF2-40B4-BE49-F238E27FC236}">
                <a16:creationId xmlns:a16="http://schemas.microsoft.com/office/drawing/2014/main" id="{187AC337-53A1-C61D-D5BD-62570EC8CBCF}"/>
              </a:ext>
            </a:extLst>
          </p:cNvPr>
          <p:cNvSpPr>
            <a:spLocks noGrp="1"/>
          </p:cNvSpPr>
          <p:nvPr>
            <p:ph type="body" sz="half" idx="2"/>
          </p:nvPr>
        </p:nvSpPr>
        <p:spPr/>
        <p:txBody>
          <a:bodyPr/>
          <a:lstStyle/>
          <a:p>
            <a:endParaRPr lang="en-US"/>
          </a:p>
        </p:txBody>
      </p:sp>
      <p:sp>
        <p:nvSpPr>
          <p:cNvPr id="5" name="Date Placeholder 4">
            <a:extLst>
              <a:ext uri="{FF2B5EF4-FFF2-40B4-BE49-F238E27FC236}">
                <a16:creationId xmlns:a16="http://schemas.microsoft.com/office/drawing/2014/main" id="{4A09AA53-512D-EF2F-9078-7C9E158B1197}"/>
              </a:ext>
            </a:extLst>
          </p:cNvPr>
          <p:cNvSpPr>
            <a:spLocks noGrp="1"/>
          </p:cNvSpPr>
          <p:nvPr>
            <p:ph type="dt" sz="half" idx="10"/>
          </p:nvPr>
        </p:nvSpPr>
        <p:spPr/>
        <p:txBody>
          <a:bodyPr/>
          <a:lstStyle/>
          <a:p>
            <a:fld id="{60806767-1549-4BFE-9EBF-1F029A664588}" type="datetime1">
              <a:t>8/25/2026</a:t>
            </a:fld>
            <a:endParaRPr lang="en-US"/>
          </a:p>
        </p:txBody>
      </p:sp>
      <p:sp>
        <p:nvSpPr>
          <p:cNvPr id="6" name="Footer Placeholder 5">
            <a:extLst>
              <a:ext uri="{FF2B5EF4-FFF2-40B4-BE49-F238E27FC236}">
                <a16:creationId xmlns:a16="http://schemas.microsoft.com/office/drawing/2014/main" id="{BA8BECD1-AD10-7D9D-D6B6-34F17829E2B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59D1FC36-575E-3B9A-5F79-A679C36E1060}"/>
              </a:ext>
            </a:extLst>
          </p:cNvPr>
          <p:cNvSpPr>
            <a:spLocks noGrp="1"/>
          </p:cNvSpPr>
          <p:nvPr>
            <p:ph type="sldNum" sz="quarter" idx="12"/>
          </p:nvPr>
        </p:nvSpPr>
        <p:spPr/>
        <p:txBody>
          <a:bodyPr/>
          <a:lstStyle/>
          <a:p>
            <a:fld id="{E30AF5A0-43BB-4336-8627-9123B9144D80}" type="slidenum">
              <a:rPr lang="en-US" dirty="0"/>
              <a:t>15</a:t>
            </a:fld>
            <a:endParaRPr lang="en-US"/>
          </a:p>
        </p:txBody>
      </p:sp>
    </p:spTree>
    <p:extLst>
      <p:ext uri="{BB962C8B-B14F-4D97-AF65-F5344CB8AC3E}">
        <p14:creationId xmlns:p14="http://schemas.microsoft.com/office/powerpoint/2010/main" val="362019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E34CA-27BC-ACF0-6816-F0E39F1CB4CA}"/>
              </a:ext>
            </a:extLst>
          </p:cNvPr>
          <p:cNvSpPr>
            <a:spLocks noGrp="1"/>
          </p:cNvSpPr>
          <p:nvPr>
            <p:ph type="title"/>
          </p:nvPr>
        </p:nvSpPr>
        <p:spPr/>
        <p:txBody>
          <a:bodyPr/>
          <a:lstStyle/>
          <a:p>
            <a:r>
              <a:rPr lang="en-US"/>
              <a:t>How  to be mindful</a:t>
            </a:r>
          </a:p>
        </p:txBody>
      </p:sp>
      <p:sp>
        <p:nvSpPr>
          <p:cNvPr id="3" name="Content Placeholder 2">
            <a:extLst>
              <a:ext uri="{FF2B5EF4-FFF2-40B4-BE49-F238E27FC236}">
                <a16:creationId xmlns:a16="http://schemas.microsoft.com/office/drawing/2014/main" id="{54233CBC-A5F7-ED4A-C425-18F4AD97F797}"/>
              </a:ext>
            </a:extLst>
          </p:cNvPr>
          <p:cNvSpPr>
            <a:spLocks noGrp="1"/>
          </p:cNvSpPr>
          <p:nvPr>
            <p:ph idx="1"/>
          </p:nvPr>
        </p:nvSpPr>
        <p:spPr>
          <a:xfrm>
            <a:off x="5244148" y="987425"/>
            <a:ext cx="6111240" cy="5158105"/>
          </a:xfrm>
        </p:spPr>
        <p:txBody>
          <a:bodyPr vert="horz" lIns="91440" tIns="45720" rIns="91440" bIns="45720" rtlCol="0" anchor="t">
            <a:normAutofit fontScale="47500" lnSpcReduction="20000"/>
          </a:bodyPr>
          <a:lstStyle/>
          <a:p>
            <a:r>
              <a:rPr lang="en-US" b="1">
                <a:ea typeface="+mn-lt"/>
                <a:cs typeface="+mn-lt"/>
              </a:rPr>
              <a:t>Accuracy &amp; verification:</a:t>
            </a:r>
            <a:endParaRPr lang="en-US"/>
          </a:p>
          <a:p>
            <a:pPr lvl="1">
              <a:buFont typeface="Courier New" panose="020B0604020202020204" pitchFamily="34" charset="0"/>
              <a:buChar char="o"/>
            </a:pPr>
            <a:r>
              <a:rPr lang="en-US">
                <a:ea typeface="+mn-lt"/>
                <a:cs typeface="+mn-lt"/>
              </a:rPr>
              <a:t>AI can generate confident-sounding but incorrect information ("hallucination") — always verify facts, citations, and sources before sharing with students</a:t>
            </a:r>
            <a:endParaRPr lang="en-US"/>
          </a:p>
          <a:p>
            <a:pPr lvl="1">
              <a:buFont typeface="Courier New" panose="020B0604020202020204" pitchFamily="34" charset="0"/>
              <a:buChar char="o"/>
            </a:pPr>
            <a:r>
              <a:rPr lang="en-US">
                <a:ea typeface="+mn-lt"/>
                <a:cs typeface="+mn-lt"/>
              </a:rPr>
              <a:t>Don't assume AI-generated rubrics, feedback, or content are correct on the first pass</a:t>
            </a:r>
            <a:endParaRPr lang="en-US"/>
          </a:p>
          <a:p>
            <a:r>
              <a:rPr lang="en-US" b="1">
                <a:ea typeface="+mn-lt"/>
                <a:cs typeface="+mn-lt"/>
              </a:rPr>
              <a:t>Bias in outputs:</a:t>
            </a:r>
            <a:endParaRPr lang="en-US"/>
          </a:p>
          <a:p>
            <a:pPr lvl="1">
              <a:buFont typeface="Courier New" panose="020B0604020202020204" pitchFamily="34" charset="0"/>
              <a:buChar char="o"/>
            </a:pPr>
            <a:r>
              <a:rPr lang="en-US">
                <a:ea typeface="+mn-lt"/>
                <a:cs typeface="+mn-lt"/>
              </a:rPr>
              <a:t>AI models can reflect biases present in their training data — review generated content (especially examples, scenarios, or feedback) for stereotyping or skewed assumptions</a:t>
            </a:r>
            <a:endParaRPr lang="en-US"/>
          </a:p>
          <a:p>
            <a:r>
              <a:rPr lang="en-US" b="1">
                <a:ea typeface="+mn-lt"/>
                <a:cs typeface="+mn-lt"/>
              </a:rPr>
              <a:t>Overreliance — yours and theirs:</a:t>
            </a:r>
            <a:endParaRPr lang="en-US"/>
          </a:p>
          <a:p>
            <a:pPr lvl="1">
              <a:buFont typeface="Courier New" panose="020B0604020202020204" pitchFamily="34" charset="0"/>
              <a:buChar char="o"/>
            </a:pPr>
            <a:r>
              <a:rPr lang="en-US">
                <a:ea typeface="+mn-lt"/>
                <a:cs typeface="+mn-lt"/>
              </a:rPr>
              <a:t>Using AI to draft everything can erode your own voice and judgment over time</a:t>
            </a:r>
            <a:endParaRPr lang="en-US"/>
          </a:p>
          <a:p>
            <a:pPr lvl="1">
              <a:buFont typeface="Courier New" panose="020B0604020202020204" pitchFamily="34" charset="0"/>
              <a:buChar char="o"/>
            </a:pPr>
            <a:r>
              <a:rPr lang="en-US">
                <a:ea typeface="+mn-lt"/>
                <a:cs typeface="+mn-lt"/>
              </a:rPr>
              <a:t>Modeling thoughtful, transparent AI use for students matters as much as any policy you write</a:t>
            </a:r>
            <a:endParaRPr lang="en-US"/>
          </a:p>
          <a:p>
            <a:r>
              <a:rPr lang="en-US" sz="3300" b="1">
                <a:ea typeface="+mn-lt"/>
                <a:cs typeface="+mn-lt"/>
              </a:rPr>
              <a:t>Resource usage </a:t>
            </a:r>
          </a:p>
          <a:p>
            <a:pPr lvl="1">
              <a:buFont typeface="Courier New" panose="020B0604020202020204" pitchFamily="34" charset="0"/>
              <a:buChar char="o"/>
            </a:pPr>
            <a:r>
              <a:rPr lang="en-US"/>
              <a:t>Every word in every request/response with a GenAI tool has an </a:t>
            </a:r>
            <a:r>
              <a:rPr lang="en-US" i="1"/>
              <a:t>energy cost. </a:t>
            </a:r>
            <a:r>
              <a:rPr lang="en-US"/>
              <a:t>When prompting, consider "</a:t>
            </a:r>
            <a:r>
              <a:rPr lang="en-US" b="1" i="1">
                <a:solidFill>
                  <a:schemeClr val="tx2">
                    <a:lumMod val="49000"/>
                    <a:lumOff val="51000"/>
                  </a:schemeClr>
                </a:solidFill>
              </a:rPr>
              <a:t>how could I ask this in less words?"</a:t>
            </a:r>
          </a:p>
          <a:p>
            <a:pPr lvl="1">
              <a:buFont typeface="Courier New" panose="020B0604020202020204" pitchFamily="34" charset="0"/>
              <a:buChar char="o"/>
            </a:pPr>
            <a:r>
              <a:rPr lang="en-US"/>
              <a:t>Phrase your prompts for clarity to minimize the need for multiple rounds of clarification</a:t>
            </a:r>
          </a:p>
        </p:txBody>
      </p:sp>
      <p:sp>
        <p:nvSpPr>
          <p:cNvPr id="4" name="Text Placeholder 3">
            <a:extLst>
              <a:ext uri="{FF2B5EF4-FFF2-40B4-BE49-F238E27FC236}">
                <a16:creationId xmlns:a16="http://schemas.microsoft.com/office/drawing/2014/main" id="{FDB64417-EDED-9C77-B45F-F22F0D1CE736}"/>
              </a:ext>
            </a:extLst>
          </p:cNvPr>
          <p:cNvSpPr>
            <a:spLocks noGrp="1"/>
          </p:cNvSpPr>
          <p:nvPr>
            <p:ph type="body" sz="half" idx="2"/>
          </p:nvPr>
        </p:nvSpPr>
        <p:spPr/>
        <p:txBody>
          <a:bodyPr/>
          <a:lstStyle/>
          <a:p>
            <a:endParaRPr lang="en-US"/>
          </a:p>
        </p:txBody>
      </p:sp>
      <p:sp>
        <p:nvSpPr>
          <p:cNvPr id="5" name="Date Placeholder 4">
            <a:extLst>
              <a:ext uri="{FF2B5EF4-FFF2-40B4-BE49-F238E27FC236}">
                <a16:creationId xmlns:a16="http://schemas.microsoft.com/office/drawing/2014/main" id="{CD39396C-7B00-A4EB-B50A-4C33D0E671AC}"/>
              </a:ext>
            </a:extLst>
          </p:cNvPr>
          <p:cNvSpPr>
            <a:spLocks noGrp="1"/>
          </p:cNvSpPr>
          <p:nvPr>
            <p:ph type="dt" sz="half" idx="10"/>
          </p:nvPr>
        </p:nvSpPr>
        <p:spPr/>
        <p:txBody>
          <a:bodyPr/>
          <a:lstStyle/>
          <a:p>
            <a:fld id="{4E5F30A3-C38E-49FC-8C3A-A6A93EF7A067}" type="datetime1">
              <a:t>8/25/2026</a:t>
            </a:fld>
            <a:endParaRPr lang="en-US"/>
          </a:p>
        </p:txBody>
      </p:sp>
      <p:sp>
        <p:nvSpPr>
          <p:cNvPr id="6" name="Footer Placeholder 5">
            <a:extLst>
              <a:ext uri="{FF2B5EF4-FFF2-40B4-BE49-F238E27FC236}">
                <a16:creationId xmlns:a16="http://schemas.microsoft.com/office/drawing/2014/main" id="{2F521DBA-021D-B1B4-6E5F-184152CA6B3D}"/>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2A0423E2-FCD8-FE86-65A5-2F584D3811F5}"/>
              </a:ext>
            </a:extLst>
          </p:cNvPr>
          <p:cNvSpPr>
            <a:spLocks noGrp="1"/>
          </p:cNvSpPr>
          <p:nvPr>
            <p:ph type="sldNum" sz="quarter" idx="12"/>
          </p:nvPr>
        </p:nvSpPr>
        <p:spPr/>
        <p:txBody>
          <a:bodyPr/>
          <a:lstStyle/>
          <a:p>
            <a:fld id="{E30AF5A0-43BB-4336-8627-9123B9144D80}" type="slidenum">
              <a:rPr lang="en-US" dirty="0"/>
              <a:t>16</a:t>
            </a:fld>
            <a:endParaRPr lang="en-US"/>
          </a:p>
        </p:txBody>
      </p:sp>
    </p:spTree>
    <p:extLst>
      <p:ext uri="{BB962C8B-B14F-4D97-AF65-F5344CB8AC3E}">
        <p14:creationId xmlns:p14="http://schemas.microsoft.com/office/powerpoint/2010/main" val="1890169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771FB-FA3E-58EB-FC0A-02C21FC89B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03EC98-1848-5346-9B00-248AA64D73D3}"/>
              </a:ext>
            </a:extLst>
          </p:cNvPr>
          <p:cNvSpPr>
            <a:spLocks noGrp="1"/>
          </p:cNvSpPr>
          <p:nvPr>
            <p:ph type="title"/>
          </p:nvPr>
        </p:nvSpPr>
        <p:spPr/>
        <p:txBody>
          <a:bodyPr/>
          <a:lstStyle/>
          <a:p>
            <a:r>
              <a:rPr lang="en-US"/>
              <a:t>Additional resources</a:t>
            </a:r>
          </a:p>
        </p:txBody>
      </p:sp>
      <p:sp>
        <p:nvSpPr>
          <p:cNvPr id="4" name="Text Placeholder 3">
            <a:extLst>
              <a:ext uri="{FF2B5EF4-FFF2-40B4-BE49-F238E27FC236}">
                <a16:creationId xmlns:a16="http://schemas.microsoft.com/office/drawing/2014/main" id="{C6805D7C-3C5B-3DA9-8C93-B45AD769A16C}"/>
              </a:ext>
            </a:extLst>
          </p:cNvPr>
          <p:cNvSpPr>
            <a:spLocks noGrp="1"/>
          </p:cNvSpPr>
          <p:nvPr>
            <p:ph idx="1"/>
          </p:nvPr>
        </p:nvSpPr>
        <p:spPr/>
        <p:txBody>
          <a:bodyPr vert="horz" lIns="91440" tIns="45720" rIns="91440" bIns="45720" rtlCol="0" anchor="t">
            <a:normAutofit/>
          </a:bodyPr>
          <a:lstStyle/>
          <a:p>
            <a:r>
              <a:rPr lang="en-US" sz="1800">
                <a:ea typeface="+mn-lt"/>
                <a:cs typeface="+mn-lt"/>
                <a:hlinkClick r:id="rId2"/>
              </a:rPr>
              <a:t>GenAI Policy 'Matrix' for Faculty</a:t>
            </a:r>
            <a:endParaRPr lang="en-US" sz="1800">
              <a:ea typeface="+mn-lt"/>
              <a:cs typeface="+mn-lt"/>
            </a:endParaRPr>
          </a:p>
          <a:p>
            <a:r>
              <a:rPr lang="en-US" sz="1800">
                <a:ea typeface="+mn-lt"/>
                <a:cs typeface="+mn-lt"/>
                <a:hlinkClick r:id="rId3"/>
              </a:rPr>
              <a:t>Recommendations for Faculty Writing with GenAI</a:t>
            </a:r>
            <a:endParaRPr lang="en-US" sz="1800">
              <a:ea typeface="+mn-lt"/>
              <a:cs typeface="+mn-lt"/>
            </a:endParaRPr>
          </a:p>
          <a:p>
            <a:r>
              <a:rPr lang="en-US" sz="1800">
                <a:hlinkClick r:id="rId4"/>
              </a:rPr>
              <a:t>The Syllabus: Your Course's First Impression (Including AI Policy Statements)</a:t>
            </a:r>
            <a:r>
              <a:rPr lang="en-US" sz="1800"/>
              <a:t> </a:t>
            </a:r>
          </a:p>
        </p:txBody>
      </p:sp>
      <p:sp>
        <p:nvSpPr>
          <p:cNvPr id="5" name="Date Placeholder 4">
            <a:extLst>
              <a:ext uri="{FF2B5EF4-FFF2-40B4-BE49-F238E27FC236}">
                <a16:creationId xmlns:a16="http://schemas.microsoft.com/office/drawing/2014/main" id="{F51700E6-4767-D06C-A36F-80800282FAEA}"/>
              </a:ext>
            </a:extLst>
          </p:cNvPr>
          <p:cNvSpPr>
            <a:spLocks noGrp="1"/>
          </p:cNvSpPr>
          <p:nvPr>
            <p:ph type="dt" sz="half" idx="10"/>
          </p:nvPr>
        </p:nvSpPr>
        <p:spPr/>
        <p:txBody>
          <a:bodyPr/>
          <a:lstStyle/>
          <a:p>
            <a:fld id="{BACE75F9-5894-416C-8866-AFF997DC7884}" type="datetime1">
              <a:t>8/25/2026</a:t>
            </a:fld>
            <a:endParaRPr lang="en-US"/>
          </a:p>
        </p:txBody>
      </p:sp>
      <p:sp>
        <p:nvSpPr>
          <p:cNvPr id="6" name="Footer Placeholder 5">
            <a:extLst>
              <a:ext uri="{FF2B5EF4-FFF2-40B4-BE49-F238E27FC236}">
                <a16:creationId xmlns:a16="http://schemas.microsoft.com/office/drawing/2014/main" id="{0BBF274B-3019-75E7-CF16-7C7BA9F966BE}"/>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9F757C35-E69A-17DF-B54B-A85AFBDABC5F}"/>
              </a:ext>
            </a:extLst>
          </p:cNvPr>
          <p:cNvSpPr>
            <a:spLocks noGrp="1"/>
          </p:cNvSpPr>
          <p:nvPr>
            <p:ph type="sldNum" sz="quarter" idx="12"/>
          </p:nvPr>
        </p:nvSpPr>
        <p:spPr/>
        <p:txBody>
          <a:bodyPr/>
          <a:lstStyle/>
          <a:p>
            <a:fld id="{E30AF5A0-43BB-4336-8627-9123B9144D80}" type="slidenum">
              <a:rPr lang="en-US" dirty="0"/>
              <a:t>17</a:t>
            </a:fld>
            <a:endParaRPr lang="en-US"/>
          </a:p>
        </p:txBody>
      </p:sp>
    </p:spTree>
    <p:extLst>
      <p:ext uri="{BB962C8B-B14F-4D97-AF65-F5344CB8AC3E}">
        <p14:creationId xmlns:p14="http://schemas.microsoft.com/office/powerpoint/2010/main" val="2945765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red dragon with a white square&#10;&#10;AI-generated content may be incorrect.">
            <a:extLst>
              <a:ext uri="{FF2B5EF4-FFF2-40B4-BE49-F238E27FC236}">
                <a16:creationId xmlns:a16="http://schemas.microsoft.com/office/drawing/2014/main" id="{109799DB-DD59-FF29-A210-E9EB87B2E004}"/>
              </a:ext>
            </a:extLst>
          </p:cNvPr>
          <p:cNvPicPr>
            <a:picLocks noChangeAspect="1"/>
          </p:cNvPicPr>
          <p:nvPr/>
        </p:nvPicPr>
        <p:blipFill>
          <a:blip r:embed="rId3"/>
          <a:stretch>
            <a:fillRect/>
          </a:stretch>
        </p:blipFill>
        <p:spPr>
          <a:xfrm>
            <a:off x="5877398" y="2956514"/>
            <a:ext cx="5041119" cy="3673808"/>
          </a:xfrm>
          <a:prstGeom prst="rect">
            <a:avLst/>
          </a:prstGeom>
        </p:spPr>
      </p:pic>
      <p:sp>
        <p:nvSpPr>
          <p:cNvPr id="2" name="Title 1"/>
          <p:cNvSpPr>
            <a:spLocks noGrp="1"/>
          </p:cNvSpPr>
          <p:nvPr>
            <p:ph type="ctrTitle"/>
          </p:nvPr>
        </p:nvSpPr>
        <p:spPr/>
        <p:txBody>
          <a:bodyPr/>
          <a:lstStyle/>
          <a:p>
            <a:r>
              <a:rPr lang="en-US"/>
              <a:t>AI in teaching &amp; Learning</a:t>
            </a:r>
          </a:p>
        </p:txBody>
      </p:sp>
      <p:sp>
        <p:nvSpPr>
          <p:cNvPr id="3" name="Subtitle 2"/>
          <p:cNvSpPr>
            <a:spLocks noGrp="1"/>
          </p:cNvSpPr>
          <p:nvPr>
            <p:ph type="subTitle" idx="1"/>
          </p:nvPr>
        </p:nvSpPr>
        <p:spPr/>
        <p:txBody>
          <a:bodyPr/>
          <a:lstStyle/>
          <a:p>
            <a:r>
              <a:rPr lang="en-US"/>
              <a:t>Jennifer Hall &amp; Morgan Vickery</a:t>
            </a:r>
          </a:p>
        </p:txBody>
      </p:sp>
      <p:sp>
        <p:nvSpPr>
          <p:cNvPr id="5" name="TextBox 4">
            <a:extLst>
              <a:ext uri="{FF2B5EF4-FFF2-40B4-BE49-F238E27FC236}">
                <a16:creationId xmlns:a16="http://schemas.microsoft.com/office/drawing/2014/main" id="{81C69F7F-1D34-EF5D-BF48-9DE9B8606065}"/>
              </a:ext>
            </a:extLst>
          </p:cNvPr>
          <p:cNvSpPr txBox="1"/>
          <p:nvPr/>
        </p:nvSpPr>
        <p:spPr>
          <a:xfrm>
            <a:off x="7483010" y="2333090"/>
            <a:ext cx="356170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00000"/>
                </a:solidFill>
                <a:ea typeface="+mn-lt"/>
                <a:cs typeface="+mn-lt"/>
              </a:rPr>
              <a:t>https://forms.cloud.microsoft/r/32daExsTtG</a:t>
            </a:r>
            <a:endParaRPr lang="en-US" dirty="0"/>
          </a:p>
        </p:txBody>
      </p:sp>
      <p:pic>
        <p:nvPicPr>
          <p:cNvPr id="8" name="Picture 7">
            <a:extLst>
              <a:ext uri="{FF2B5EF4-FFF2-40B4-BE49-F238E27FC236}">
                <a16:creationId xmlns:a16="http://schemas.microsoft.com/office/drawing/2014/main" id="{4CE2B993-5463-47BC-0005-B8FAB208D19D}"/>
              </a:ext>
            </a:extLst>
          </p:cNvPr>
          <p:cNvPicPr>
            <a:picLocks noChangeAspect="1"/>
          </p:cNvPicPr>
          <p:nvPr/>
        </p:nvPicPr>
        <p:blipFill>
          <a:blip r:embed="rId4"/>
          <a:srcRect r="287" b="285"/>
          <a:stretch>
            <a:fillRect/>
          </a:stretch>
        </p:blipFill>
        <p:spPr>
          <a:xfrm>
            <a:off x="7675803" y="3039194"/>
            <a:ext cx="2497877" cy="2526432"/>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9F43D-0FEB-3042-640C-02BBD88EE1A1}"/>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34A4E30-2163-A5FA-B1E1-848282FF0050}"/>
              </a:ext>
            </a:extLst>
          </p:cNvPr>
          <p:cNvCxnSpPr>
            <a:cxnSpLocks noGrp="1" noRot="1" noMove="1" noResize="1" noEditPoints="1" noAdjustHandles="1" noChangeArrowheads="1" noChangeShapeType="1"/>
          </p:cNvCxnSpPr>
          <p:nvPr/>
        </p:nvCxnSpPr>
        <p:spPr>
          <a:xfrm>
            <a:off x="0" y="776623"/>
            <a:ext cx="12192000" cy="0"/>
          </a:xfrm>
          <a:prstGeom prst="line">
            <a:avLst/>
          </a:prstGeom>
          <a:ln>
            <a:solidFill>
              <a:srgbClr val="B00B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74F989A-1620-0CF8-05C8-2BB1737DFDA4}"/>
              </a:ext>
            </a:extLst>
          </p:cNvPr>
          <p:cNvSpPr txBox="1">
            <a:spLocks noGrp="1" noRot="1" noMove="1" noResize="1" noEditPoints="1" noAdjustHandles="1" noChangeArrowheads="1" noChangeShapeType="1"/>
          </p:cNvSpPr>
          <p:nvPr/>
        </p:nvSpPr>
        <p:spPr>
          <a:xfrm>
            <a:off x="3092824" y="4208929"/>
            <a:ext cx="184731" cy="369332"/>
          </a:xfrm>
          <a:prstGeom prst="rect">
            <a:avLst/>
          </a:prstGeom>
          <a:noFill/>
        </p:spPr>
        <p:txBody>
          <a:bodyPr wrap="none" rtlCol="0">
            <a:spAutoFit/>
          </a:bodyPr>
          <a:lstStyle/>
          <a:p>
            <a:endParaRPr lang="en-US"/>
          </a:p>
        </p:txBody>
      </p:sp>
      <p:sp>
        <p:nvSpPr>
          <p:cNvPr id="7" name="TextBox 6">
            <a:extLst>
              <a:ext uri="{FF2B5EF4-FFF2-40B4-BE49-F238E27FC236}">
                <a16:creationId xmlns:a16="http://schemas.microsoft.com/office/drawing/2014/main" id="{DB9B3974-C201-88A7-4667-473DD918FFE1}"/>
              </a:ext>
            </a:extLst>
          </p:cNvPr>
          <p:cNvSpPr txBox="1">
            <a:spLocks noGrp="1" noRot="1" noMove="1" noResize="1" noEditPoints="1" noAdjustHandles="1" noChangeArrowheads="1" noChangeShapeType="1"/>
          </p:cNvSpPr>
          <p:nvPr/>
        </p:nvSpPr>
        <p:spPr>
          <a:xfrm>
            <a:off x="8259580" y="265520"/>
            <a:ext cx="3932420" cy="400110"/>
          </a:xfrm>
          <a:prstGeom prst="rect">
            <a:avLst/>
          </a:prstGeom>
          <a:noFill/>
        </p:spPr>
        <p:txBody>
          <a:bodyPr wrap="square" rtlCol="0">
            <a:spAutoFit/>
          </a:bodyPr>
          <a:lstStyle/>
          <a:p>
            <a:r>
              <a:rPr lang="en-US" sz="2000"/>
              <a:t>Center for Teaching and Learning</a:t>
            </a:r>
          </a:p>
        </p:txBody>
      </p:sp>
      <p:sp>
        <p:nvSpPr>
          <p:cNvPr id="2" name="TextBox 1">
            <a:extLst>
              <a:ext uri="{FF2B5EF4-FFF2-40B4-BE49-F238E27FC236}">
                <a16:creationId xmlns:a16="http://schemas.microsoft.com/office/drawing/2014/main" id="{BEC47240-B403-03AA-2139-243BC0E1298A}"/>
              </a:ext>
            </a:extLst>
          </p:cNvPr>
          <p:cNvSpPr txBox="1"/>
          <p:nvPr/>
        </p:nvSpPr>
        <p:spPr>
          <a:xfrm>
            <a:off x="1567960" y="1036443"/>
            <a:ext cx="9058275" cy="677108"/>
          </a:xfrm>
          <a:prstGeom prst="rect">
            <a:avLst/>
          </a:prstGeom>
          <a:noFill/>
        </p:spPr>
        <p:txBody>
          <a:bodyPr wrap="square" rtlCol="0">
            <a:spAutoFit/>
          </a:bodyPr>
          <a:lstStyle/>
          <a:p>
            <a:pPr algn="ctr"/>
            <a:r>
              <a:rPr lang="en-US" sz="3800" b="1">
                <a:solidFill>
                  <a:srgbClr val="B00B00"/>
                </a:solidFill>
              </a:rPr>
              <a:t>Understanding</a:t>
            </a:r>
          </a:p>
        </p:txBody>
      </p:sp>
      <p:sp>
        <p:nvSpPr>
          <p:cNvPr id="4" name="TextBox 3">
            <a:extLst>
              <a:ext uri="{FF2B5EF4-FFF2-40B4-BE49-F238E27FC236}">
                <a16:creationId xmlns:a16="http://schemas.microsoft.com/office/drawing/2014/main" id="{786F47EE-1CF3-A3D5-ACDA-5246F5A1880E}"/>
              </a:ext>
            </a:extLst>
          </p:cNvPr>
          <p:cNvSpPr txBox="1"/>
          <p:nvPr/>
        </p:nvSpPr>
        <p:spPr>
          <a:xfrm>
            <a:off x="1309687" y="1838430"/>
            <a:ext cx="10380783" cy="3754874"/>
          </a:xfrm>
          <a:prstGeom prst="rect">
            <a:avLst/>
          </a:prstGeom>
          <a:noFill/>
        </p:spPr>
        <p:txBody>
          <a:bodyPr wrap="square" rtlCol="0">
            <a:spAutoFit/>
          </a:bodyPr>
          <a:lstStyle/>
          <a:p>
            <a:r>
              <a:rPr lang="en-US" sz="2800"/>
              <a:t>AI is a catch all term for a variety of systems programmed to mimic human intelligence by combining computer science with large data sets. Generative AI uses information gathered from those data sets to </a:t>
            </a:r>
            <a:r>
              <a:rPr lang="en-US" sz="2800" b="1">
                <a:solidFill>
                  <a:srgbClr val="B00B00"/>
                </a:solidFill>
              </a:rPr>
              <a:t>predict</a:t>
            </a:r>
            <a:r>
              <a:rPr lang="en-US" sz="2800"/>
              <a:t> which words or images should most likely be combined for the user based on the information it has been provided. </a:t>
            </a:r>
          </a:p>
          <a:p>
            <a:endParaRPr lang="en-US" sz="2400"/>
          </a:p>
          <a:p>
            <a:pPr algn="ctr"/>
            <a:r>
              <a:rPr lang="en-US" sz="2800">
                <a:solidFill>
                  <a:srgbClr val="B00B00"/>
                </a:solidFill>
              </a:rPr>
              <a:t>AI is a Black Box- What governs those predictions? </a:t>
            </a:r>
          </a:p>
          <a:p>
            <a:endParaRPr lang="en-US" b="1"/>
          </a:p>
        </p:txBody>
      </p:sp>
      <p:pic>
        <p:nvPicPr>
          <p:cNvPr id="8" name="Picture 7" descr="A close-up of a logo&#10;&#10;AI-generated content may be incorrect.">
            <a:extLst>
              <a:ext uri="{FF2B5EF4-FFF2-40B4-BE49-F238E27FC236}">
                <a16:creationId xmlns:a16="http://schemas.microsoft.com/office/drawing/2014/main" id="{D6EF8A23-0DA0-9799-D969-0054FE5FF5FF}"/>
              </a:ext>
            </a:extLst>
          </p:cNvPr>
          <p:cNvPicPr>
            <a:picLocks noChangeAspect="1"/>
          </p:cNvPicPr>
          <p:nvPr/>
        </p:nvPicPr>
        <p:blipFill>
          <a:blip r:embed="rId3"/>
          <a:stretch>
            <a:fillRect/>
          </a:stretch>
        </p:blipFill>
        <p:spPr>
          <a:xfrm>
            <a:off x="9618785" y="5956875"/>
            <a:ext cx="2072916" cy="656729"/>
          </a:xfrm>
          <a:prstGeom prst="rect">
            <a:avLst/>
          </a:prstGeom>
        </p:spPr>
      </p:pic>
    </p:spTree>
    <p:extLst>
      <p:ext uri="{BB962C8B-B14F-4D97-AF65-F5344CB8AC3E}">
        <p14:creationId xmlns:p14="http://schemas.microsoft.com/office/powerpoint/2010/main" val="856903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38B5C-6166-37FC-F113-C5574694BD64}"/>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FC8DA37-CE5B-B705-B572-DE878F550D80}"/>
              </a:ext>
            </a:extLst>
          </p:cNvPr>
          <p:cNvCxnSpPr>
            <a:cxnSpLocks noGrp="1" noRot="1" noMove="1" noResize="1" noEditPoints="1" noAdjustHandles="1" noChangeArrowheads="1" noChangeShapeType="1"/>
          </p:cNvCxnSpPr>
          <p:nvPr/>
        </p:nvCxnSpPr>
        <p:spPr>
          <a:xfrm>
            <a:off x="0" y="776623"/>
            <a:ext cx="12192000" cy="0"/>
          </a:xfrm>
          <a:prstGeom prst="line">
            <a:avLst/>
          </a:prstGeom>
          <a:ln>
            <a:solidFill>
              <a:srgbClr val="B00B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1600590-3D29-74C3-830C-899C8F621780}"/>
              </a:ext>
            </a:extLst>
          </p:cNvPr>
          <p:cNvSpPr txBox="1">
            <a:spLocks noGrp="1" noRot="1" noMove="1" noResize="1" noEditPoints="1" noAdjustHandles="1" noChangeArrowheads="1" noChangeShapeType="1"/>
          </p:cNvSpPr>
          <p:nvPr/>
        </p:nvSpPr>
        <p:spPr>
          <a:xfrm>
            <a:off x="3092824" y="4208929"/>
            <a:ext cx="184731" cy="369332"/>
          </a:xfrm>
          <a:prstGeom prst="rect">
            <a:avLst/>
          </a:prstGeom>
          <a:noFill/>
        </p:spPr>
        <p:txBody>
          <a:bodyPr wrap="none" rtlCol="0">
            <a:spAutoFit/>
          </a:bodyPr>
          <a:lstStyle/>
          <a:p>
            <a:endParaRPr lang="en-US"/>
          </a:p>
        </p:txBody>
      </p:sp>
      <p:sp>
        <p:nvSpPr>
          <p:cNvPr id="7" name="TextBox 6">
            <a:extLst>
              <a:ext uri="{FF2B5EF4-FFF2-40B4-BE49-F238E27FC236}">
                <a16:creationId xmlns:a16="http://schemas.microsoft.com/office/drawing/2014/main" id="{B949DA78-197A-86CC-B45E-D44DFD37EA92}"/>
              </a:ext>
            </a:extLst>
          </p:cNvPr>
          <p:cNvSpPr txBox="1">
            <a:spLocks noGrp="1" noRot="1" noMove="1" noResize="1" noEditPoints="1" noAdjustHandles="1" noChangeArrowheads="1" noChangeShapeType="1"/>
          </p:cNvSpPr>
          <p:nvPr/>
        </p:nvSpPr>
        <p:spPr>
          <a:xfrm>
            <a:off x="8259580" y="265520"/>
            <a:ext cx="3932420" cy="400110"/>
          </a:xfrm>
          <a:prstGeom prst="rect">
            <a:avLst/>
          </a:prstGeom>
          <a:noFill/>
        </p:spPr>
        <p:txBody>
          <a:bodyPr wrap="square" rtlCol="0">
            <a:spAutoFit/>
          </a:bodyPr>
          <a:lstStyle/>
          <a:p>
            <a:r>
              <a:rPr lang="en-US" sz="2000"/>
              <a:t>Center for Teaching and Learning</a:t>
            </a:r>
          </a:p>
        </p:txBody>
      </p:sp>
      <p:grpSp>
        <p:nvGrpSpPr>
          <p:cNvPr id="10" name="Graphic 7" descr="Scales of justice outline">
            <a:extLst>
              <a:ext uri="{FF2B5EF4-FFF2-40B4-BE49-F238E27FC236}">
                <a16:creationId xmlns:a16="http://schemas.microsoft.com/office/drawing/2014/main" id="{5124C634-015B-867A-789F-A6FB712CB8C6}"/>
              </a:ext>
            </a:extLst>
          </p:cNvPr>
          <p:cNvGrpSpPr/>
          <p:nvPr/>
        </p:nvGrpSpPr>
        <p:grpSpPr>
          <a:xfrm>
            <a:off x="2353719" y="454891"/>
            <a:ext cx="7930661" cy="5493733"/>
            <a:chOff x="2353719" y="454891"/>
            <a:chExt cx="7930661" cy="5493733"/>
          </a:xfrm>
          <a:solidFill>
            <a:srgbClr val="B00B00"/>
          </a:solidFill>
          <a:effectLst>
            <a:outerShdw blurRad="50800" dist="38100" dir="2700000" algn="tl" rotWithShape="0">
              <a:prstClr val="black">
                <a:alpha val="33000"/>
              </a:prstClr>
            </a:outerShdw>
          </a:effectLst>
        </p:grpSpPr>
        <p:sp>
          <p:nvSpPr>
            <p:cNvPr id="13" name="Freeform 12">
              <a:extLst>
                <a:ext uri="{FF2B5EF4-FFF2-40B4-BE49-F238E27FC236}">
                  <a16:creationId xmlns:a16="http://schemas.microsoft.com/office/drawing/2014/main" id="{C01651A9-2BE6-1F5A-00FD-89CCB3EFAD03}"/>
                </a:ext>
              </a:extLst>
            </p:cNvPr>
            <p:cNvSpPr/>
            <p:nvPr/>
          </p:nvSpPr>
          <p:spPr>
            <a:xfrm>
              <a:off x="2353719" y="454891"/>
              <a:ext cx="7930661" cy="5287718"/>
            </a:xfrm>
            <a:custGeom>
              <a:avLst/>
              <a:gdLst>
                <a:gd name="connsiteX0" fmla="*/ 7631812 w 7930661"/>
                <a:gd name="connsiteY0" fmla="*/ 3261904 h 5287718"/>
                <a:gd name="connsiteX1" fmla="*/ 6892229 w 7930661"/>
                <a:gd name="connsiteY1" fmla="*/ 1030075 h 5287718"/>
                <a:gd name="connsiteX2" fmla="*/ 7156939 w 7930661"/>
                <a:gd name="connsiteY2" fmla="*/ 1030075 h 5287718"/>
                <a:gd name="connsiteX3" fmla="*/ 7253654 w 7930661"/>
                <a:gd name="connsiteY3" fmla="*/ 961403 h 5287718"/>
                <a:gd name="connsiteX4" fmla="*/ 7156939 w 7930661"/>
                <a:gd name="connsiteY4" fmla="*/ 892732 h 5287718"/>
                <a:gd name="connsiteX5" fmla="*/ 4338459 w 7930661"/>
                <a:gd name="connsiteY5" fmla="*/ 892732 h 5287718"/>
                <a:gd name="connsiteX6" fmla="*/ 4062046 w 7930661"/>
                <a:gd name="connsiteY6" fmla="*/ 696468 h 5287718"/>
                <a:gd name="connsiteX7" fmla="*/ 4062046 w 7930661"/>
                <a:gd name="connsiteY7" fmla="*/ 68672 h 5287718"/>
                <a:gd name="connsiteX8" fmla="*/ 3965331 w 7930661"/>
                <a:gd name="connsiteY8" fmla="*/ 0 h 5287718"/>
                <a:gd name="connsiteX9" fmla="*/ 3868616 w 7930661"/>
                <a:gd name="connsiteY9" fmla="*/ 68672 h 5287718"/>
                <a:gd name="connsiteX10" fmla="*/ 3868616 w 7930661"/>
                <a:gd name="connsiteY10" fmla="*/ 696468 h 5287718"/>
                <a:gd name="connsiteX11" fmla="*/ 3592203 w 7930661"/>
                <a:gd name="connsiteY11" fmla="*/ 892732 h 5287718"/>
                <a:gd name="connsiteX12" fmla="*/ 773723 w 7930661"/>
                <a:gd name="connsiteY12" fmla="*/ 892732 h 5287718"/>
                <a:gd name="connsiteX13" fmla="*/ 677008 w 7930661"/>
                <a:gd name="connsiteY13" fmla="*/ 961403 h 5287718"/>
                <a:gd name="connsiteX14" fmla="*/ 773723 w 7930661"/>
                <a:gd name="connsiteY14" fmla="*/ 1030075 h 5287718"/>
                <a:gd name="connsiteX15" fmla="*/ 1038433 w 7930661"/>
                <a:gd name="connsiteY15" fmla="*/ 1030075 h 5287718"/>
                <a:gd name="connsiteX16" fmla="*/ 298851 w 7930661"/>
                <a:gd name="connsiteY16" fmla="*/ 3261904 h 5287718"/>
                <a:gd name="connsiteX17" fmla="*/ 0 w 7930661"/>
                <a:gd name="connsiteY17" fmla="*/ 3261904 h 5287718"/>
                <a:gd name="connsiteX18" fmla="*/ 0 w 7930661"/>
                <a:gd name="connsiteY18" fmla="*/ 3330576 h 5287718"/>
                <a:gd name="connsiteX19" fmla="*/ 1208942 w 7930661"/>
                <a:gd name="connsiteY19" fmla="*/ 3827003 h 5287718"/>
                <a:gd name="connsiteX20" fmla="*/ 2417885 w 7930661"/>
                <a:gd name="connsiteY20" fmla="*/ 3330576 h 5287718"/>
                <a:gd name="connsiteX21" fmla="*/ 2417885 w 7930661"/>
                <a:gd name="connsiteY21" fmla="*/ 3261904 h 5287718"/>
                <a:gd name="connsiteX22" fmla="*/ 2119034 w 7930661"/>
                <a:gd name="connsiteY22" fmla="*/ 3261904 h 5287718"/>
                <a:gd name="connsiteX23" fmla="*/ 1379452 w 7930661"/>
                <a:gd name="connsiteY23" fmla="*/ 1030075 h 5287718"/>
                <a:gd name="connsiteX24" fmla="*/ 3592203 w 7930661"/>
                <a:gd name="connsiteY24" fmla="*/ 1030075 h 5287718"/>
                <a:gd name="connsiteX25" fmla="*/ 3868616 w 7930661"/>
                <a:gd name="connsiteY25" fmla="*/ 1226339 h 5287718"/>
                <a:gd name="connsiteX26" fmla="*/ 3868616 w 7930661"/>
                <a:gd name="connsiteY26" fmla="*/ 5013032 h 5287718"/>
                <a:gd name="connsiteX27" fmla="*/ 3191608 w 7930661"/>
                <a:gd name="connsiteY27" fmla="*/ 5013032 h 5287718"/>
                <a:gd name="connsiteX28" fmla="*/ 2804746 w 7930661"/>
                <a:gd name="connsiteY28" fmla="*/ 5287719 h 5287718"/>
                <a:gd name="connsiteX29" fmla="*/ 2998177 w 7930661"/>
                <a:gd name="connsiteY29" fmla="*/ 5287719 h 5287718"/>
                <a:gd name="connsiteX30" fmla="*/ 3191608 w 7930661"/>
                <a:gd name="connsiteY30" fmla="*/ 5150375 h 5287718"/>
                <a:gd name="connsiteX31" fmla="*/ 4739054 w 7930661"/>
                <a:gd name="connsiteY31" fmla="*/ 5150375 h 5287718"/>
                <a:gd name="connsiteX32" fmla="*/ 4932485 w 7930661"/>
                <a:gd name="connsiteY32" fmla="*/ 5287719 h 5287718"/>
                <a:gd name="connsiteX33" fmla="*/ 5125916 w 7930661"/>
                <a:gd name="connsiteY33" fmla="*/ 5287719 h 5287718"/>
                <a:gd name="connsiteX34" fmla="*/ 4739054 w 7930661"/>
                <a:gd name="connsiteY34" fmla="*/ 5013032 h 5287718"/>
                <a:gd name="connsiteX35" fmla="*/ 4062046 w 7930661"/>
                <a:gd name="connsiteY35" fmla="*/ 5013032 h 5287718"/>
                <a:gd name="connsiteX36" fmla="*/ 4062046 w 7930661"/>
                <a:gd name="connsiteY36" fmla="*/ 1226339 h 5287718"/>
                <a:gd name="connsiteX37" fmla="*/ 4338459 w 7930661"/>
                <a:gd name="connsiteY37" fmla="*/ 1030075 h 5287718"/>
                <a:gd name="connsiteX38" fmla="*/ 6551210 w 7930661"/>
                <a:gd name="connsiteY38" fmla="*/ 1030075 h 5287718"/>
                <a:gd name="connsiteX39" fmla="*/ 5811627 w 7930661"/>
                <a:gd name="connsiteY39" fmla="*/ 3261904 h 5287718"/>
                <a:gd name="connsiteX40" fmla="*/ 5512777 w 7930661"/>
                <a:gd name="connsiteY40" fmla="*/ 3261904 h 5287718"/>
                <a:gd name="connsiteX41" fmla="*/ 5512777 w 7930661"/>
                <a:gd name="connsiteY41" fmla="*/ 3330576 h 5287718"/>
                <a:gd name="connsiteX42" fmla="*/ 6721720 w 7930661"/>
                <a:gd name="connsiteY42" fmla="*/ 3827003 h 5287718"/>
                <a:gd name="connsiteX43" fmla="*/ 7930662 w 7930661"/>
                <a:gd name="connsiteY43" fmla="*/ 3330576 h 5287718"/>
                <a:gd name="connsiteX44" fmla="*/ 7930662 w 7930661"/>
                <a:gd name="connsiteY44" fmla="*/ 3261904 h 5287718"/>
                <a:gd name="connsiteX45" fmla="*/ 7433062 w 7930661"/>
                <a:gd name="connsiteY45" fmla="*/ 3261904 h 5287718"/>
                <a:gd name="connsiteX46" fmla="*/ 6010378 w 7930661"/>
                <a:gd name="connsiteY46" fmla="*/ 3261904 h 5287718"/>
                <a:gd name="connsiteX47" fmla="*/ 6720752 w 7930661"/>
                <a:gd name="connsiteY47" fmla="*/ 1118181 h 5287718"/>
                <a:gd name="connsiteX48" fmla="*/ 6721720 w 7930661"/>
                <a:gd name="connsiteY48" fmla="*/ 1117494 h 5287718"/>
                <a:gd name="connsiteX49" fmla="*/ 6722687 w 7930661"/>
                <a:gd name="connsiteY49" fmla="*/ 1118181 h 5287718"/>
                <a:gd name="connsiteX50" fmla="*/ 1209910 w 7930661"/>
                <a:gd name="connsiteY50" fmla="*/ 1118181 h 5287718"/>
                <a:gd name="connsiteX51" fmla="*/ 1920284 w 7930661"/>
                <a:gd name="connsiteY51" fmla="*/ 3261904 h 5287718"/>
                <a:gd name="connsiteX52" fmla="*/ 497601 w 7930661"/>
                <a:gd name="connsiteY52" fmla="*/ 3261904 h 5287718"/>
                <a:gd name="connsiteX53" fmla="*/ 1207975 w 7930661"/>
                <a:gd name="connsiteY53" fmla="*/ 1118181 h 5287718"/>
                <a:gd name="connsiteX54" fmla="*/ 1208942 w 7930661"/>
                <a:gd name="connsiteY54" fmla="*/ 1117494 h 5287718"/>
                <a:gd name="connsiteX55" fmla="*/ 1209910 w 7930661"/>
                <a:gd name="connsiteY55" fmla="*/ 1118181 h 5287718"/>
                <a:gd name="connsiteX56" fmla="*/ 1208942 w 7930661"/>
                <a:gd name="connsiteY56" fmla="*/ 3689660 h 5287718"/>
                <a:gd name="connsiteX57" fmla="*/ 212774 w 7930661"/>
                <a:gd name="connsiteY57" fmla="*/ 3399248 h 5287718"/>
                <a:gd name="connsiteX58" fmla="*/ 2205111 w 7930661"/>
                <a:gd name="connsiteY58" fmla="*/ 3399248 h 5287718"/>
                <a:gd name="connsiteX59" fmla="*/ 1208942 w 7930661"/>
                <a:gd name="connsiteY59" fmla="*/ 3689660 h 5287718"/>
                <a:gd name="connsiteX60" fmla="*/ 3965331 w 7930661"/>
                <a:gd name="connsiteY60" fmla="*/ 1098747 h 5287718"/>
                <a:gd name="connsiteX61" fmla="*/ 3771900 w 7930661"/>
                <a:gd name="connsiteY61" fmla="*/ 961403 h 5287718"/>
                <a:gd name="connsiteX62" fmla="*/ 3965331 w 7930661"/>
                <a:gd name="connsiteY62" fmla="*/ 824060 h 5287718"/>
                <a:gd name="connsiteX63" fmla="*/ 4158762 w 7930661"/>
                <a:gd name="connsiteY63" fmla="*/ 961403 h 5287718"/>
                <a:gd name="connsiteX64" fmla="*/ 3965331 w 7930661"/>
                <a:gd name="connsiteY64" fmla="*/ 1098747 h 5287718"/>
                <a:gd name="connsiteX65" fmla="*/ 6721720 w 7930661"/>
                <a:gd name="connsiteY65" fmla="*/ 3689660 h 5287718"/>
                <a:gd name="connsiteX66" fmla="*/ 5725551 w 7930661"/>
                <a:gd name="connsiteY66" fmla="*/ 3399248 h 5287718"/>
                <a:gd name="connsiteX67" fmla="*/ 7717888 w 7930661"/>
                <a:gd name="connsiteY67" fmla="*/ 3399248 h 5287718"/>
                <a:gd name="connsiteX68" fmla="*/ 6721720 w 7930661"/>
                <a:gd name="connsiteY68" fmla="*/ 3689660 h 528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7930661" h="5287718">
                  <a:moveTo>
                    <a:pt x="7631812" y="3261904"/>
                  </a:moveTo>
                  <a:lnTo>
                    <a:pt x="6892229" y="1030075"/>
                  </a:lnTo>
                  <a:lnTo>
                    <a:pt x="7156939" y="1030075"/>
                  </a:lnTo>
                  <a:cubicBezTo>
                    <a:pt x="7210355" y="1030075"/>
                    <a:pt x="7253654" y="999331"/>
                    <a:pt x="7253654" y="961403"/>
                  </a:cubicBezTo>
                  <a:cubicBezTo>
                    <a:pt x="7253654" y="923476"/>
                    <a:pt x="7210355" y="892732"/>
                    <a:pt x="7156939" y="892732"/>
                  </a:cubicBezTo>
                  <a:lnTo>
                    <a:pt x="4338459" y="892732"/>
                  </a:lnTo>
                  <a:cubicBezTo>
                    <a:pt x="4303071" y="796639"/>
                    <a:pt x="4197380" y="721595"/>
                    <a:pt x="4062046" y="696468"/>
                  </a:cubicBezTo>
                  <a:lnTo>
                    <a:pt x="4062046" y="68672"/>
                  </a:lnTo>
                  <a:cubicBezTo>
                    <a:pt x="4062046" y="30745"/>
                    <a:pt x="4018747" y="0"/>
                    <a:pt x="3965331" y="0"/>
                  </a:cubicBezTo>
                  <a:cubicBezTo>
                    <a:pt x="3911915" y="0"/>
                    <a:pt x="3868616" y="30745"/>
                    <a:pt x="3868616" y="68672"/>
                  </a:cubicBezTo>
                  <a:lnTo>
                    <a:pt x="3868616" y="696468"/>
                  </a:lnTo>
                  <a:cubicBezTo>
                    <a:pt x="3733282" y="721595"/>
                    <a:pt x="3627591" y="796639"/>
                    <a:pt x="3592203" y="892732"/>
                  </a:cubicBezTo>
                  <a:lnTo>
                    <a:pt x="773723" y="892732"/>
                  </a:lnTo>
                  <a:cubicBezTo>
                    <a:pt x="720307" y="892732"/>
                    <a:pt x="677008" y="923476"/>
                    <a:pt x="677008" y="961403"/>
                  </a:cubicBezTo>
                  <a:cubicBezTo>
                    <a:pt x="677008" y="999331"/>
                    <a:pt x="720307" y="1030075"/>
                    <a:pt x="773723" y="1030075"/>
                  </a:cubicBezTo>
                  <a:lnTo>
                    <a:pt x="1038433" y="1030075"/>
                  </a:lnTo>
                  <a:lnTo>
                    <a:pt x="298851" y="3261904"/>
                  </a:lnTo>
                  <a:lnTo>
                    <a:pt x="0" y="3261904"/>
                  </a:lnTo>
                  <a:lnTo>
                    <a:pt x="0" y="3330576"/>
                  </a:lnTo>
                  <a:cubicBezTo>
                    <a:pt x="0" y="3608971"/>
                    <a:pt x="530967" y="3827003"/>
                    <a:pt x="1208942" y="3827003"/>
                  </a:cubicBezTo>
                  <a:cubicBezTo>
                    <a:pt x="1886917" y="3827003"/>
                    <a:pt x="2417885" y="3608971"/>
                    <a:pt x="2417885" y="3330576"/>
                  </a:cubicBezTo>
                  <a:lnTo>
                    <a:pt x="2417885" y="3261904"/>
                  </a:lnTo>
                  <a:lnTo>
                    <a:pt x="2119034" y="3261904"/>
                  </a:lnTo>
                  <a:lnTo>
                    <a:pt x="1379452" y="1030075"/>
                  </a:lnTo>
                  <a:lnTo>
                    <a:pt x="3592203" y="1030075"/>
                  </a:lnTo>
                  <a:cubicBezTo>
                    <a:pt x="3627591" y="1126167"/>
                    <a:pt x="3733282" y="1201212"/>
                    <a:pt x="3868616" y="1226339"/>
                  </a:cubicBezTo>
                  <a:lnTo>
                    <a:pt x="3868616" y="5013032"/>
                  </a:lnTo>
                  <a:lnTo>
                    <a:pt x="3191608" y="5013032"/>
                  </a:lnTo>
                  <a:cubicBezTo>
                    <a:pt x="2977954" y="5013032"/>
                    <a:pt x="2804746" y="5136016"/>
                    <a:pt x="2804746" y="5287719"/>
                  </a:cubicBezTo>
                  <a:lnTo>
                    <a:pt x="2998177" y="5287719"/>
                  </a:lnTo>
                  <a:cubicBezTo>
                    <a:pt x="2998177" y="5211864"/>
                    <a:pt x="3084776" y="5150375"/>
                    <a:pt x="3191608" y="5150375"/>
                  </a:cubicBezTo>
                  <a:lnTo>
                    <a:pt x="4739054" y="5150375"/>
                  </a:lnTo>
                  <a:cubicBezTo>
                    <a:pt x="4845886" y="5150375"/>
                    <a:pt x="4932485" y="5211864"/>
                    <a:pt x="4932485" y="5287719"/>
                  </a:cubicBezTo>
                  <a:lnTo>
                    <a:pt x="5125916" y="5287719"/>
                  </a:lnTo>
                  <a:cubicBezTo>
                    <a:pt x="5125916" y="5136016"/>
                    <a:pt x="4952708" y="5013032"/>
                    <a:pt x="4739054" y="5013032"/>
                  </a:cubicBezTo>
                  <a:lnTo>
                    <a:pt x="4062046" y="5013032"/>
                  </a:lnTo>
                  <a:lnTo>
                    <a:pt x="4062046" y="1226339"/>
                  </a:lnTo>
                  <a:cubicBezTo>
                    <a:pt x="4197380" y="1201212"/>
                    <a:pt x="4303071" y="1126167"/>
                    <a:pt x="4338459" y="1030075"/>
                  </a:cubicBezTo>
                  <a:lnTo>
                    <a:pt x="6551210" y="1030075"/>
                  </a:lnTo>
                  <a:lnTo>
                    <a:pt x="5811627" y="3261904"/>
                  </a:lnTo>
                  <a:lnTo>
                    <a:pt x="5512777" y="3261904"/>
                  </a:lnTo>
                  <a:lnTo>
                    <a:pt x="5512777" y="3330576"/>
                  </a:lnTo>
                  <a:cubicBezTo>
                    <a:pt x="5512777" y="3608971"/>
                    <a:pt x="6043744" y="3827003"/>
                    <a:pt x="6721720" y="3827003"/>
                  </a:cubicBezTo>
                  <a:cubicBezTo>
                    <a:pt x="7399695" y="3827003"/>
                    <a:pt x="7930662" y="3608971"/>
                    <a:pt x="7930662" y="3330576"/>
                  </a:cubicBezTo>
                  <a:lnTo>
                    <a:pt x="7930662" y="3261904"/>
                  </a:lnTo>
                  <a:close/>
                  <a:moveTo>
                    <a:pt x="7433062" y="3261904"/>
                  </a:moveTo>
                  <a:lnTo>
                    <a:pt x="6010378" y="3261904"/>
                  </a:lnTo>
                  <a:lnTo>
                    <a:pt x="6720752" y="1118181"/>
                  </a:lnTo>
                  <a:cubicBezTo>
                    <a:pt x="6720752" y="1117803"/>
                    <a:pt x="6721188" y="1117494"/>
                    <a:pt x="6721720" y="1117494"/>
                  </a:cubicBezTo>
                  <a:cubicBezTo>
                    <a:pt x="6722252" y="1117494"/>
                    <a:pt x="6722687" y="1117803"/>
                    <a:pt x="6722687" y="1118181"/>
                  </a:cubicBezTo>
                  <a:close/>
                  <a:moveTo>
                    <a:pt x="1209910" y="1118181"/>
                  </a:moveTo>
                  <a:lnTo>
                    <a:pt x="1920284" y="3261904"/>
                  </a:lnTo>
                  <a:lnTo>
                    <a:pt x="497601" y="3261904"/>
                  </a:lnTo>
                  <a:lnTo>
                    <a:pt x="1207975" y="1118181"/>
                  </a:lnTo>
                  <a:cubicBezTo>
                    <a:pt x="1207975" y="1117803"/>
                    <a:pt x="1208410" y="1117494"/>
                    <a:pt x="1208942" y="1117494"/>
                  </a:cubicBezTo>
                  <a:cubicBezTo>
                    <a:pt x="1209474" y="1117494"/>
                    <a:pt x="1209910" y="1117803"/>
                    <a:pt x="1209910" y="1118181"/>
                  </a:cubicBezTo>
                  <a:close/>
                  <a:moveTo>
                    <a:pt x="1208942" y="3689660"/>
                  </a:moveTo>
                  <a:cubicBezTo>
                    <a:pt x="724688" y="3689660"/>
                    <a:pt x="306491" y="3562411"/>
                    <a:pt x="212774" y="3399248"/>
                  </a:cubicBezTo>
                  <a:lnTo>
                    <a:pt x="2205111" y="3399248"/>
                  </a:lnTo>
                  <a:cubicBezTo>
                    <a:pt x="2111394" y="3562411"/>
                    <a:pt x="1693196" y="3689660"/>
                    <a:pt x="1208942" y="3689660"/>
                  </a:cubicBezTo>
                  <a:close/>
                  <a:moveTo>
                    <a:pt x="3965331" y="1098747"/>
                  </a:moveTo>
                  <a:cubicBezTo>
                    <a:pt x="3858499" y="1098747"/>
                    <a:pt x="3771900" y="1037258"/>
                    <a:pt x="3771900" y="961403"/>
                  </a:cubicBezTo>
                  <a:cubicBezTo>
                    <a:pt x="3771900" y="885549"/>
                    <a:pt x="3858499" y="824060"/>
                    <a:pt x="3965331" y="824060"/>
                  </a:cubicBezTo>
                  <a:cubicBezTo>
                    <a:pt x="4072163" y="824060"/>
                    <a:pt x="4158762" y="885549"/>
                    <a:pt x="4158762" y="961403"/>
                  </a:cubicBezTo>
                  <a:cubicBezTo>
                    <a:pt x="4158762" y="1037258"/>
                    <a:pt x="4072163" y="1098747"/>
                    <a:pt x="3965331" y="1098747"/>
                  </a:cubicBezTo>
                  <a:close/>
                  <a:moveTo>
                    <a:pt x="6721720" y="3689660"/>
                  </a:moveTo>
                  <a:cubicBezTo>
                    <a:pt x="6237465" y="3689660"/>
                    <a:pt x="5819268" y="3562411"/>
                    <a:pt x="5725551" y="3399248"/>
                  </a:cubicBezTo>
                  <a:lnTo>
                    <a:pt x="7717888" y="3399248"/>
                  </a:lnTo>
                  <a:cubicBezTo>
                    <a:pt x="7624171" y="3562411"/>
                    <a:pt x="7205974" y="3689660"/>
                    <a:pt x="6721720" y="3689660"/>
                  </a:cubicBezTo>
                  <a:close/>
                </a:path>
              </a:pathLst>
            </a:custGeom>
            <a:solidFill>
              <a:srgbClr val="B00B00"/>
            </a:solidFill>
            <a:ln w="9663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8293555-254C-00E3-3759-A4995CBC9B57}"/>
                </a:ext>
              </a:extLst>
            </p:cNvPr>
            <p:cNvSpPr/>
            <p:nvPr/>
          </p:nvSpPr>
          <p:spPr>
            <a:xfrm>
              <a:off x="3997881" y="5811281"/>
              <a:ext cx="4642338" cy="137343"/>
            </a:xfrm>
            <a:custGeom>
              <a:avLst/>
              <a:gdLst>
                <a:gd name="connsiteX0" fmla="*/ 0 w 4642338"/>
                <a:gd name="connsiteY0" fmla="*/ 0 h 137343"/>
                <a:gd name="connsiteX1" fmla="*/ 4642339 w 4642338"/>
                <a:gd name="connsiteY1" fmla="*/ 0 h 137343"/>
                <a:gd name="connsiteX2" fmla="*/ 4642339 w 4642338"/>
                <a:gd name="connsiteY2" fmla="*/ 137343 h 137343"/>
                <a:gd name="connsiteX3" fmla="*/ 0 w 4642338"/>
                <a:gd name="connsiteY3" fmla="*/ 137343 h 137343"/>
              </a:gdLst>
              <a:ahLst/>
              <a:cxnLst>
                <a:cxn ang="0">
                  <a:pos x="connsiteX0" y="connsiteY0"/>
                </a:cxn>
                <a:cxn ang="0">
                  <a:pos x="connsiteX1" y="connsiteY1"/>
                </a:cxn>
                <a:cxn ang="0">
                  <a:pos x="connsiteX2" y="connsiteY2"/>
                </a:cxn>
                <a:cxn ang="0">
                  <a:pos x="connsiteX3" y="connsiteY3"/>
                </a:cxn>
              </a:cxnLst>
              <a:rect l="l" t="t" r="r" b="b"/>
              <a:pathLst>
                <a:path w="4642338" h="137343">
                  <a:moveTo>
                    <a:pt x="0" y="0"/>
                  </a:moveTo>
                  <a:lnTo>
                    <a:pt x="4642339" y="0"/>
                  </a:lnTo>
                  <a:lnTo>
                    <a:pt x="4642339" y="137343"/>
                  </a:lnTo>
                  <a:lnTo>
                    <a:pt x="0" y="137343"/>
                  </a:lnTo>
                  <a:close/>
                </a:path>
              </a:pathLst>
            </a:custGeom>
            <a:solidFill>
              <a:srgbClr val="B00B00"/>
            </a:solidFill>
            <a:ln w="96639"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39E9C56E-57CD-C02E-2CA3-B226A236BE27}"/>
              </a:ext>
            </a:extLst>
          </p:cNvPr>
          <p:cNvSpPr txBox="1"/>
          <p:nvPr/>
        </p:nvSpPr>
        <p:spPr>
          <a:xfrm>
            <a:off x="7771505" y="4737446"/>
            <a:ext cx="3080377" cy="646331"/>
          </a:xfrm>
          <a:prstGeom prst="rect">
            <a:avLst/>
          </a:prstGeom>
          <a:noFill/>
        </p:spPr>
        <p:txBody>
          <a:bodyPr wrap="square" rtlCol="0">
            <a:spAutoFit/>
          </a:bodyPr>
          <a:lstStyle/>
          <a:p>
            <a:r>
              <a:rPr lang="en-US" sz="3600">
                <a:solidFill>
                  <a:srgbClr val="B00B00"/>
                </a:solidFill>
              </a:rPr>
              <a:t>Opportunities</a:t>
            </a:r>
          </a:p>
        </p:txBody>
      </p:sp>
      <p:sp>
        <p:nvSpPr>
          <p:cNvPr id="11" name="TextBox 10">
            <a:extLst>
              <a:ext uri="{FF2B5EF4-FFF2-40B4-BE49-F238E27FC236}">
                <a16:creationId xmlns:a16="http://schemas.microsoft.com/office/drawing/2014/main" id="{A9780466-9433-A88A-74DE-BCCF7A09BD37}"/>
              </a:ext>
            </a:extLst>
          </p:cNvPr>
          <p:cNvSpPr txBox="1"/>
          <p:nvPr/>
        </p:nvSpPr>
        <p:spPr>
          <a:xfrm>
            <a:off x="2227269" y="4773573"/>
            <a:ext cx="2476303" cy="646331"/>
          </a:xfrm>
          <a:prstGeom prst="rect">
            <a:avLst/>
          </a:prstGeom>
          <a:noFill/>
        </p:spPr>
        <p:txBody>
          <a:bodyPr wrap="square" rtlCol="0">
            <a:spAutoFit/>
          </a:bodyPr>
          <a:lstStyle/>
          <a:p>
            <a:r>
              <a:rPr lang="en-US" sz="3600">
                <a:solidFill>
                  <a:srgbClr val="B00B00"/>
                </a:solidFill>
              </a:rPr>
              <a:t>Challenges</a:t>
            </a:r>
          </a:p>
        </p:txBody>
      </p:sp>
      <p:pic>
        <p:nvPicPr>
          <p:cNvPr id="15" name="Picture 14" descr="A close-up of a logo&#10;&#10;AI-generated content may be incorrect.">
            <a:hlinkClick r:id="rId3"/>
            <a:extLst>
              <a:ext uri="{FF2B5EF4-FFF2-40B4-BE49-F238E27FC236}">
                <a16:creationId xmlns:a16="http://schemas.microsoft.com/office/drawing/2014/main" id="{8C44569B-CB3E-46E0-B636-9A58CCCD2E1F}"/>
              </a:ext>
            </a:extLst>
          </p:cNvPr>
          <p:cNvPicPr>
            <a:picLocks noChangeAspect="1"/>
          </p:cNvPicPr>
          <p:nvPr/>
        </p:nvPicPr>
        <p:blipFill>
          <a:blip r:embed="rId4"/>
          <a:stretch>
            <a:fillRect/>
          </a:stretch>
        </p:blipFill>
        <p:spPr>
          <a:xfrm>
            <a:off x="9618785" y="5956875"/>
            <a:ext cx="2072916" cy="656729"/>
          </a:xfrm>
          <a:prstGeom prst="rect">
            <a:avLst/>
          </a:prstGeom>
        </p:spPr>
      </p:pic>
    </p:spTree>
    <p:extLst>
      <p:ext uri="{BB962C8B-B14F-4D97-AF65-F5344CB8AC3E}">
        <p14:creationId xmlns:p14="http://schemas.microsoft.com/office/powerpoint/2010/main" val="969757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0717" y="5330554"/>
            <a:ext cx="2301049" cy="563587"/>
            <a:chOff x="0" y="0"/>
            <a:chExt cx="909057" cy="222651"/>
          </a:xfrm>
        </p:grpSpPr>
        <p:sp>
          <p:nvSpPr>
            <p:cNvPr id="3" name="Freeform 3"/>
            <p:cNvSpPr/>
            <p:nvPr/>
          </p:nvSpPr>
          <p:spPr>
            <a:xfrm>
              <a:off x="0" y="0"/>
              <a:ext cx="909057" cy="222651"/>
            </a:xfrm>
            <a:custGeom>
              <a:avLst/>
              <a:gdLst/>
              <a:ahLst/>
              <a:cxnLst/>
              <a:rect l="l" t="t" r="r" b="b"/>
              <a:pathLst>
                <a:path w="909057" h="222651">
                  <a:moveTo>
                    <a:pt x="76262" y="0"/>
                  </a:moveTo>
                  <a:lnTo>
                    <a:pt x="832794" y="0"/>
                  </a:lnTo>
                  <a:cubicBezTo>
                    <a:pt x="874913" y="0"/>
                    <a:pt x="909057" y="34144"/>
                    <a:pt x="909057" y="76262"/>
                  </a:cubicBezTo>
                  <a:lnTo>
                    <a:pt x="909057" y="146389"/>
                  </a:lnTo>
                  <a:cubicBezTo>
                    <a:pt x="909057" y="188508"/>
                    <a:pt x="874913" y="222651"/>
                    <a:pt x="832794" y="222651"/>
                  </a:cubicBezTo>
                  <a:lnTo>
                    <a:pt x="76262" y="222651"/>
                  </a:lnTo>
                  <a:cubicBezTo>
                    <a:pt x="34144" y="222651"/>
                    <a:pt x="0" y="188508"/>
                    <a:pt x="0" y="146389"/>
                  </a:cubicBezTo>
                  <a:lnTo>
                    <a:pt x="0" y="76262"/>
                  </a:lnTo>
                  <a:cubicBezTo>
                    <a:pt x="0" y="34144"/>
                    <a:pt x="34144" y="0"/>
                    <a:pt x="76262" y="0"/>
                  </a:cubicBezTo>
                  <a:close/>
                </a:path>
              </a:pathLst>
            </a:custGeom>
            <a:solidFill>
              <a:srgbClr val="CADDFF"/>
            </a:solidFill>
            <a:ln w="1905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4" name="TextBox 4"/>
            <p:cNvSpPr txBox="1"/>
            <p:nvPr/>
          </p:nvSpPr>
          <p:spPr>
            <a:xfrm>
              <a:off x="0" y="-38100"/>
              <a:ext cx="909057" cy="26075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grpSp>
        <p:nvGrpSpPr>
          <p:cNvPr id="5" name="Group 5"/>
          <p:cNvGrpSpPr/>
          <p:nvPr/>
        </p:nvGrpSpPr>
        <p:grpSpPr>
          <a:xfrm>
            <a:off x="1160717" y="2137342"/>
            <a:ext cx="2301049" cy="563587"/>
            <a:chOff x="0" y="0"/>
            <a:chExt cx="909057" cy="222651"/>
          </a:xfrm>
        </p:grpSpPr>
        <p:sp>
          <p:nvSpPr>
            <p:cNvPr id="6" name="Freeform 6"/>
            <p:cNvSpPr/>
            <p:nvPr/>
          </p:nvSpPr>
          <p:spPr>
            <a:xfrm>
              <a:off x="0" y="0"/>
              <a:ext cx="909057" cy="222651"/>
            </a:xfrm>
            <a:custGeom>
              <a:avLst/>
              <a:gdLst/>
              <a:ahLst/>
              <a:cxnLst/>
              <a:rect l="l" t="t" r="r" b="b"/>
              <a:pathLst>
                <a:path w="909057" h="222651">
                  <a:moveTo>
                    <a:pt x="76262" y="0"/>
                  </a:moveTo>
                  <a:lnTo>
                    <a:pt x="832794" y="0"/>
                  </a:lnTo>
                  <a:cubicBezTo>
                    <a:pt x="874913" y="0"/>
                    <a:pt x="909057" y="34144"/>
                    <a:pt x="909057" y="76262"/>
                  </a:cubicBezTo>
                  <a:lnTo>
                    <a:pt x="909057" y="146389"/>
                  </a:lnTo>
                  <a:cubicBezTo>
                    <a:pt x="909057" y="188508"/>
                    <a:pt x="874913" y="222651"/>
                    <a:pt x="832794" y="222651"/>
                  </a:cubicBezTo>
                  <a:lnTo>
                    <a:pt x="76262" y="222651"/>
                  </a:lnTo>
                  <a:cubicBezTo>
                    <a:pt x="34144" y="222651"/>
                    <a:pt x="0" y="188508"/>
                    <a:pt x="0" y="146389"/>
                  </a:cubicBezTo>
                  <a:lnTo>
                    <a:pt x="0" y="76262"/>
                  </a:lnTo>
                  <a:cubicBezTo>
                    <a:pt x="0" y="34144"/>
                    <a:pt x="34144" y="0"/>
                    <a:pt x="76262" y="0"/>
                  </a:cubicBezTo>
                  <a:close/>
                </a:path>
              </a:pathLst>
            </a:custGeom>
            <a:solidFill>
              <a:srgbClr val="CADDFF"/>
            </a:solidFill>
            <a:ln w="1905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TextBox 7"/>
            <p:cNvSpPr txBox="1"/>
            <p:nvPr/>
          </p:nvSpPr>
          <p:spPr>
            <a:xfrm>
              <a:off x="0" y="-38100"/>
              <a:ext cx="909057" cy="26075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grpSp>
        <p:nvGrpSpPr>
          <p:cNvPr id="8" name="Group 8"/>
          <p:cNvGrpSpPr/>
          <p:nvPr/>
        </p:nvGrpSpPr>
        <p:grpSpPr>
          <a:xfrm>
            <a:off x="1160717" y="2935645"/>
            <a:ext cx="2301049" cy="563587"/>
            <a:chOff x="0" y="0"/>
            <a:chExt cx="909057" cy="222651"/>
          </a:xfrm>
        </p:grpSpPr>
        <p:sp>
          <p:nvSpPr>
            <p:cNvPr id="9" name="Freeform 9"/>
            <p:cNvSpPr/>
            <p:nvPr/>
          </p:nvSpPr>
          <p:spPr>
            <a:xfrm>
              <a:off x="0" y="0"/>
              <a:ext cx="909057" cy="222651"/>
            </a:xfrm>
            <a:custGeom>
              <a:avLst/>
              <a:gdLst/>
              <a:ahLst/>
              <a:cxnLst/>
              <a:rect l="l" t="t" r="r" b="b"/>
              <a:pathLst>
                <a:path w="909057" h="222651">
                  <a:moveTo>
                    <a:pt x="76262" y="0"/>
                  </a:moveTo>
                  <a:lnTo>
                    <a:pt x="832794" y="0"/>
                  </a:lnTo>
                  <a:cubicBezTo>
                    <a:pt x="874913" y="0"/>
                    <a:pt x="909057" y="34144"/>
                    <a:pt x="909057" y="76262"/>
                  </a:cubicBezTo>
                  <a:lnTo>
                    <a:pt x="909057" y="146389"/>
                  </a:lnTo>
                  <a:cubicBezTo>
                    <a:pt x="909057" y="188508"/>
                    <a:pt x="874913" y="222651"/>
                    <a:pt x="832794" y="222651"/>
                  </a:cubicBezTo>
                  <a:lnTo>
                    <a:pt x="76262" y="222651"/>
                  </a:lnTo>
                  <a:cubicBezTo>
                    <a:pt x="34144" y="222651"/>
                    <a:pt x="0" y="188508"/>
                    <a:pt x="0" y="146389"/>
                  </a:cubicBezTo>
                  <a:lnTo>
                    <a:pt x="0" y="76262"/>
                  </a:lnTo>
                  <a:cubicBezTo>
                    <a:pt x="0" y="34144"/>
                    <a:pt x="34144" y="0"/>
                    <a:pt x="76262" y="0"/>
                  </a:cubicBezTo>
                  <a:close/>
                </a:path>
              </a:pathLst>
            </a:custGeom>
            <a:solidFill>
              <a:srgbClr val="CADDFF"/>
            </a:solidFill>
            <a:ln w="1905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0" name="TextBox 10"/>
            <p:cNvSpPr txBox="1"/>
            <p:nvPr/>
          </p:nvSpPr>
          <p:spPr>
            <a:xfrm>
              <a:off x="0" y="-38100"/>
              <a:ext cx="909057" cy="26075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grpSp>
        <p:nvGrpSpPr>
          <p:cNvPr id="11" name="Group 11"/>
          <p:cNvGrpSpPr/>
          <p:nvPr/>
        </p:nvGrpSpPr>
        <p:grpSpPr>
          <a:xfrm>
            <a:off x="1160717" y="3733948"/>
            <a:ext cx="2301049" cy="563587"/>
            <a:chOff x="0" y="0"/>
            <a:chExt cx="909057" cy="222651"/>
          </a:xfrm>
        </p:grpSpPr>
        <p:sp>
          <p:nvSpPr>
            <p:cNvPr id="12" name="Freeform 12"/>
            <p:cNvSpPr/>
            <p:nvPr/>
          </p:nvSpPr>
          <p:spPr>
            <a:xfrm>
              <a:off x="0" y="0"/>
              <a:ext cx="909057" cy="222651"/>
            </a:xfrm>
            <a:custGeom>
              <a:avLst/>
              <a:gdLst/>
              <a:ahLst/>
              <a:cxnLst/>
              <a:rect l="l" t="t" r="r" b="b"/>
              <a:pathLst>
                <a:path w="909057" h="222651">
                  <a:moveTo>
                    <a:pt x="76262" y="0"/>
                  </a:moveTo>
                  <a:lnTo>
                    <a:pt x="832794" y="0"/>
                  </a:lnTo>
                  <a:cubicBezTo>
                    <a:pt x="874913" y="0"/>
                    <a:pt x="909057" y="34144"/>
                    <a:pt x="909057" y="76262"/>
                  </a:cubicBezTo>
                  <a:lnTo>
                    <a:pt x="909057" y="146389"/>
                  </a:lnTo>
                  <a:cubicBezTo>
                    <a:pt x="909057" y="188508"/>
                    <a:pt x="874913" y="222651"/>
                    <a:pt x="832794" y="222651"/>
                  </a:cubicBezTo>
                  <a:lnTo>
                    <a:pt x="76262" y="222651"/>
                  </a:lnTo>
                  <a:cubicBezTo>
                    <a:pt x="34144" y="222651"/>
                    <a:pt x="0" y="188508"/>
                    <a:pt x="0" y="146389"/>
                  </a:cubicBezTo>
                  <a:lnTo>
                    <a:pt x="0" y="76262"/>
                  </a:lnTo>
                  <a:cubicBezTo>
                    <a:pt x="0" y="34144"/>
                    <a:pt x="34144" y="0"/>
                    <a:pt x="76262" y="0"/>
                  </a:cubicBezTo>
                  <a:close/>
                </a:path>
              </a:pathLst>
            </a:custGeom>
            <a:solidFill>
              <a:srgbClr val="CADDFF"/>
            </a:solidFill>
            <a:ln w="1905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3" name="TextBox 13"/>
            <p:cNvSpPr txBox="1"/>
            <p:nvPr/>
          </p:nvSpPr>
          <p:spPr>
            <a:xfrm>
              <a:off x="0" y="-38100"/>
              <a:ext cx="909057" cy="26075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grpSp>
        <p:nvGrpSpPr>
          <p:cNvPr id="14" name="Group 14"/>
          <p:cNvGrpSpPr/>
          <p:nvPr/>
        </p:nvGrpSpPr>
        <p:grpSpPr>
          <a:xfrm>
            <a:off x="1160717" y="4532251"/>
            <a:ext cx="2301049" cy="563587"/>
            <a:chOff x="0" y="0"/>
            <a:chExt cx="909057" cy="222651"/>
          </a:xfrm>
        </p:grpSpPr>
        <p:sp>
          <p:nvSpPr>
            <p:cNvPr id="15" name="Freeform 15"/>
            <p:cNvSpPr/>
            <p:nvPr/>
          </p:nvSpPr>
          <p:spPr>
            <a:xfrm>
              <a:off x="0" y="0"/>
              <a:ext cx="909057" cy="222651"/>
            </a:xfrm>
            <a:custGeom>
              <a:avLst/>
              <a:gdLst/>
              <a:ahLst/>
              <a:cxnLst/>
              <a:rect l="l" t="t" r="r" b="b"/>
              <a:pathLst>
                <a:path w="909057" h="222651">
                  <a:moveTo>
                    <a:pt x="76262" y="0"/>
                  </a:moveTo>
                  <a:lnTo>
                    <a:pt x="832794" y="0"/>
                  </a:lnTo>
                  <a:cubicBezTo>
                    <a:pt x="874913" y="0"/>
                    <a:pt x="909057" y="34144"/>
                    <a:pt x="909057" y="76262"/>
                  </a:cubicBezTo>
                  <a:lnTo>
                    <a:pt x="909057" y="146389"/>
                  </a:lnTo>
                  <a:cubicBezTo>
                    <a:pt x="909057" y="188508"/>
                    <a:pt x="874913" y="222651"/>
                    <a:pt x="832794" y="222651"/>
                  </a:cubicBezTo>
                  <a:lnTo>
                    <a:pt x="76262" y="222651"/>
                  </a:lnTo>
                  <a:cubicBezTo>
                    <a:pt x="34144" y="222651"/>
                    <a:pt x="0" y="188508"/>
                    <a:pt x="0" y="146389"/>
                  </a:cubicBezTo>
                  <a:lnTo>
                    <a:pt x="0" y="76262"/>
                  </a:lnTo>
                  <a:cubicBezTo>
                    <a:pt x="0" y="34144"/>
                    <a:pt x="34144" y="0"/>
                    <a:pt x="76262" y="0"/>
                  </a:cubicBezTo>
                  <a:close/>
                </a:path>
              </a:pathLst>
            </a:custGeom>
            <a:solidFill>
              <a:srgbClr val="CADDFF"/>
            </a:solidFill>
            <a:ln w="1905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6" name="TextBox 16"/>
            <p:cNvSpPr txBox="1"/>
            <p:nvPr/>
          </p:nvSpPr>
          <p:spPr>
            <a:xfrm>
              <a:off x="0" y="-38100"/>
              <a:ext cx="909057" cy="26075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grpSp>
        <p:nvGrpSpPr>
          <p:cNvPr id="17" name="Group 17"/>
          <p:cNvGrpSpPr/>
          <p:nvPr/>
        </p:nvGrpSpPr>
        <p:grpSpPr>
          <a:xfrm>
            <a:off x="8730234" y="5330554"/>
            <a:ext cx="2301049" cy="563587"/>
            <a:chOff x="0" y="0"/>
            <a:chExt cx="909057" cy="222651"/>
          </a:xfrm>
        </p:grpSpPr>
        <p:sp>
          <p:nvSpPr>
            <p:cNvPr id="18" name="Freeform 18"/>
            <p:cNvSpPr/>
            <p:nvPr/>
          </p:nvSpPr>
          <p:spPr>
            <a:xfrm>
              <a:off x="0" y="0"/>
              <a:ext cx="909057" cy="222651"/>
            </a:xfrm>
            <a:custGeom>
              <a:avLst/>
              <a:gdLst/>
              <a:ahLst/>
              <a:cxnLst/>
              <a:rect l="l" t="t" r="r" b="b"/>
              <a:pathLst>
                <a:path w="909057" h="222651">
                  <a:moveTo>
                    <a:pt x="76262" y="0"/>
                  </a:moveTo>
                  <a:lnTo>
                    <a:pt x="832794" y="0"/>
                  </a:lnTo>
                  <a:cubicBezTo>
                    <a:pt x="874913" y="0"/>
                    <a:pt x="909057" y="34144"/>
                    <a:pt x="909057" y="76262"/>
                  </a:cubicBezTo>
                  <a:lnTo>
                    <a:pt x="909057" y="146389"/>
                  </a:lnTo>
                  <a:cubicBezTo>
                    <a:pt x="909057" y="188508"/>
                    <a:pt x="874913" y="222651"/>
                    <a:pt x="832794" y="222651"/>
                  </a:cubicBezTo>
                  <a:lnTo>
                    <a:pt x="76262" y="222651"/>
                  </a:lnTo>
                  <a:cubicBezTo>
                    <a:pt x="34144" y="222651"/>
                    <a:pt x="0" y="188508"/>
                    <a:pt x="0" y="146389"/>
                  </a:cubicBezTo>
                  <a:lnTo>
                    <a:pt x="0" y="76262"/>
                  </a:lnTo>
                  <a:cubicBezTo>
                    <a:pt x="0" y="34144"/>
                    <a:pt x="34144" y="0"/>
                    <a:pt x="76262" y="0"/>
                  </a:cubicBezTo>
                  <a:close/>
                </a:path>
              </a:pathLst>
            </a:custGeom>
            <a:solidFill>
              <a:srgbClr val="CADDFF"/>
            </a:solidFill>
            <a:ln w="1905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19" name="TextBox 19"/>
            <p:cNvSpPr txBox="1"/>
            <p:nvPr/>
          </p:nvSpPr>
          <p:spPr>
            <a:xfrm>
              <a:off x="0" y="-38100"/>
              <a:ext cx="909057" cy="26075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grpSp>
        <p:nvGrpSpPr>
          <p:cNvPr id="20" name="Group 20"/>
          <p:cNvGrpSpPr/>
          <p:nvPr/>
        </p:nvGrpSpPr>
        <p:grpSpPr>
          <a:xfrm>
            <a:off x="8730234" y="2137342"/>
            <a:ext cx="2301049" cy="563587"/>
            <a:chOff x="0" y="0"/>
            <a:chExt cx="909057" cy="222651"/>
          </a:xfrm>
        </p:grpSpPr>
        <p:sp>
          <p:nvSpPr>
            <p:cNvPr id="21" name="Freeform 21"/>
            <p:cNvSpPr/>
            <p:nvPr/>
          </p:nvSpPr>
          <p:spPr>
            <a:xfrm>
              <a:off x="0" y="0"/>
              <a:ext cx="909057" cy="222651"/>
            </a:xfrm>
            <a:custGeom>
              <a:avLst/>
              <a:gdLst/>
              <a:ahLst/>
              <a:cxnLst/>
              <a:rect l="l" t="t" r="r" b="b"/>
              <a:pathLst>
                <a:path w="909057" h="222651">
                  <a:moveTo>
                    <a:pt x="76262" y="0"/>
                  </a:moveTo>
                  <a:lnTo>
                    <a:pt x="832794" y="0"/>
                  </a:lnTo>
                  <a:cubicBezTo>
                    <a:pt x="874913" y="0"/>
                    <a:pt x="909057" y="34144"/>
                    <a:pt x="909057" y="76262"/>
                  </a:cubicBezTo>
                  <a:lnTo>
                    <a:pt x="909057" y="146389"/>
                  </a:lnTo>
                  <a:cubicBezTo>
                    <a:pt x="909057" y="188508"/>
                    <a:pt x="874913" y="222651"/>
                    <a:pt x="832794" y="222651"/>
                  </a:cubicBezTo>
                  <a:lnTo>
                    <a:pt x="76262" y="222651"/>
                  </a:lnTo>
                  <a:cubicBezTo>
                    <a:pt x="34144" y="222651"/>
                    <a:pt x="0" y="188508"/>
                    <a:pt x="0" y="146389"/>
                  </a:cubicBezTo>
                  <a:lnTo>
                    <a:pt x="0" y="76262"/>
                  </a:lnTo>
                  <a:cubicBezTo>
                    <a:pt x="0" y="34144"/>
                    <a:pt x="34144" y="0"/>
                    <a:pt x="76262" y="0"/>
                  </a:cubicBezTo>
                  <a:close/>
                </a:path>
              </a:pathLst>
            </a:custGeom>
            <a:solidFill>
              <a:srgbClr val="CADDFF"/>
            </a:solidFill>
            <a:ln w="1905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2" name="TextBox 22"/>
            <p:cNvSpPr txBox="1"/>
            <p:nvPr/>
          </p:nvSpPr>
          <p:spPr>
            <a:xfrm>
              <a:off x="0" y="-38100"/>
              <a:ext cx="909057" cy="26075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grpSp>
        <p:nvGrpSpPr>
          <p:cNvPr id="23" name="Group 23"/>
          <p:cNvGrpSpPr/>
          <p:nvPr/>
        </p:nvGrpSpPr>
        <p:grpSpPr>
          <a:xfrm>
            <a:off x="8730234" y="2935645"/>
            <a:ext cx="2301049" cy="563587"/>
            <a:chOff x="0" y="0"/>
            <a:chExt cx="909057" cy="222651"/>
          </a:xfrm>
        </p:grpSpPr>
        <p:sp>
          <p:nvSpPr>
            <p:cNvPr id="24" name="Freeform 24"/>
            <p:cNvSpPr/>
            <p:nvPr/>
          </p:nvSpPr>
          <p:spPr>
            <a:xfrm>
              <a:off x="0" y="0"/>
              <a:ext cx="909057" cy="222651"/>
            </a:xfrm>
            <a:custGeom>
              <a:avLst/>
              <a:gdLst/>
              <a:ahLst/>
              <a:cxnLst/>
              <a:rect l="l" t="t" r="r" b="b"/>
              <a:pathLst>
                <a:path w="909057" h="222651">
                  <a:moveTo>
                    <a:pt x="76262" y="0"/>
                  </a:moveTo>
                  <a:lnTo>
                    <a:pt x="832794" y="0"/>
                  </a:lnTo>
                  <a:cubicBezTo>
                    <a:pt x="874913" y="0"/>
                    <a:pt x="909057" y="34144"/>
                    <a:pt x="909057" y="76262"/>
                  </a:cubicBezTo>
                  <a:lnTo>
                    <a:pt x="909057" y="146389"/>
                  </a:lnTo>
                  <a:cubicBezTo>
                    <a:pt x="909057" y="188508"/>
                    <a:pt x="874913" y="222651"/>
                    <a:pt x="832794" y="222651"/>
                  </a:cubicBezTo>
                  <a:lnTo>
                    <a:pt x="76262" y="222651"/>
                  </a:lnTo>
                  <a:cubicBezTo>
                    <a:pt x="34144" y="222651"/>
                    <a:pt x="0" y="188508"/>
                    <a:pt x="0" y="146389"/>
                  </a:cubicBezTo>
                  <a:lnTo>
                    <a:pt x="0" y="76262"/>
                  </a:lnTo>
                  <a:cubicBezTo>
                    <a:pt x="0" y="34144"/>
                    <a:pt x="34144" y="0"/>
                    <a:pt x="76262" y="0"/>
                  </a:cubicBezTo>
                  <a:close/>
                </a:path>
              </a:pathLst>
            </a:custGeom>
            <a:solidFill>
              <a:srgbClr val="CADDFF"/>
            </a:solidFill>
            <a:ln w="1905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5" name="TextBox 25"/>
            <p:cNvSpPr txBox="1"/>
            <p:nvPr/>
          </p:nvSpPr>
          <p:spPr>
            <a:xfrm>
              <a:off x="0" y="-38100"/>
              <a:ext cx="909057" cy="26075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grpSp>
        <p:nvGrpSpPr>
          <p:cNvPr id="26" name="Group 26"/>
          <p:cNvGrpSpPr/>
          <p:nvPr/>
        </p:nvGrpSpPr>
        <p:grpSpPr>
          <a:xfrm>
            <a:off x="8730234" y="3733948"/>
            <a:ext cx="2301049" cy="563587"/>
            <a:chOff x="0" y="0"/>
            <a:chExt cx="909057" cy="222651"/>
          </a:xfrm>
        </p:grpSpPr>
        <p:sp>
          <p:nvSpPr>
            <p:cNvPr id="27" name="Freeform 27"/>
            <p:cNvSpPr/>
            <p:nvPr/>
          </p:nvSpPr>
          <p:spPr>
            <a:xfrm>
              <a:off x="0" y="0"/>
              <a:ext cx="909057" cy="222651"/>
            </a:xfrm>
            <a:custGeom>
              <a:avLst/>
              <a:gdLst/>
              <a:ahLst/>
              <a:cxnLst/>
              <a:rect l="l" t="t" r="r" b="b"/>
              <a:pathLst>
                <a:path w="909057" h="222651">
                  <a:moveTo>
                    <a:pt x="76262" y="0"/>
                  </a:moveTo>
                  <a:lnTo>
                    <a:pt x="832794" y="0"/>
                  </a:lnTo>
                  <a:cubicBezTo>
                    <a:pt x="874913" y="0"/>
                    <a:pt x="909057" y="34144"/>
                    <a:pt x="909057" y="76262"/>
                  </a:cubicBezTo>
                  <a:lnTo>
                    <a:pt x="909057" y="146389"/>
                  </a:lnTo>
                  <a:cubicBezTo>
                    <a:pt x="909057" y="188508"/>
                    <a:pt x="874913" y="222651"/>
                    <a:pt x="832794" y="222651"/>
                  </a:cubicBezTo>
                  <a:lnTo>
                    <a:pt x="76262" y="222651"/>
                  </a:lnTo>
                  <a:cubicBezTo>
                    <a:pt x="34144" y="222651"/>
                    <a:pt x="0" y="188508"/>
                    <a:pt x="0" y="146389"/>
                  </a:cubicBezTo>
                  <a:lnTo>
                    <a:pt x="0" y="76262"/>
                  </a:lnTo>
                  <a:cubicBezTo>
                    <a:pt x="0" y="34144"/>
                    <a:pt x="34144" y="0"/>
                    <a:pt x="76262" y="0"/>
                  </a:cubicBezTo>
                  <a:close/>
                </a:path>
              </a:pathLst>
            </a:custGeom>
            <a:solidFill>
              <a:srgbClr val="CADDFF"/>
            </a:solidFill>
            <a:ln w="1905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8" name="TextBox 28"/>
            <p:cNvSpPr txBox="1"/>
            <p:nvPr/>
          </p:nvSpPr>
          <p:spPr>
            <a:xfrm>
              <a:off x="0" y="-38100"/>
              <a:ext cx="909057" cy="26075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grpSp>
        <p:nvGrpSpPr>
          <p:cNvPr id="29" name="Group 29"/>
          <p:cNvGrpSpPr/>
          <p:nvPr/>
        </p:nvGrpSpPr>
        <p:grpSpPr>
          <a:xfrm>
            <a:off x="8730234" y="4532251"/>
            <a:ext cx="2301049" cy="563587"/>
            <a:chOff x="0" y="0"/>
            <a:chExt cx="909057" cy="222651"/>
          </a:xfrm>
        </p:grpSpPr>
        <p:sp>
          <p:nvSpPr>
            <p:cNvPr id="30" name="Freeform 30"/>
            <p:cNvSpPr/>
            <p:nvPr/>
          </p:nvSpPr>
          <p:spPr>
            <a:xfrm>
              <a:off x="0" y="0"/>
              <a:ext cx="909057" cy="222651"/>
            </a:xfrm>
            <a:custGeom>
              <a:avLst/>
              <a:gdLst/>
              <a:ahLst/>
              <a:cxnLst/>
              <a:rect l="l" t="t" r="r" b="b"/>
              <a:pathLst>
                <a:path w="909057" h="222651">
                  <a:moveTo>
                    <a:pt x="76262" y="0"/>
                  </a:moveTo>
                  <a:lnTo>
                    <a:pt x="832794" y="0"/>
                  </a:lnTo>
                  <a:cubicBezTo>
                    <a:pt x="874913" y="0"/>
                    <a:pt x="909057" y="34144"/>
                    <a:pt x="909057" y="76262"/>
                  </a:cubicBezTo>
                  <a:lnTo>
                    <a:pt x="909057" y="146389"/>
                  </a:lnTo>
                  <a:cubicBezTo>
                    <a:pt x="909057" y="188508"/>
                    <a:pt x="874913" y="222651"/>
                    <a:pt x="832794" y="222651"/>
                  </a:cubicBezTo>
                  <a:lnTo>
                    <a:pt x="76262" y="222651"/>
                  </a:lnTo>
                  <a:cubicBezTo>
                    <a:pt x="34144" y="222651"/>
                    <a:pt x="0" y="188508"/>
                    <a:pt x="0" y="146389"/>
                  </a:cubicBezTo>
                  <a:lnTo>
                    <a:pt x="0" y="76262"/>
                  </a:lnTo>
                  <a:cubicBezTo>
                    <a:pt x="0" y="34144"/>
                    <a:pt x="34144" y="0"/>
                    <a:pt x="76262" y="0"/>
                  </a:cubicBezTo>
                  <a:close/>
                </a:path>
              </a:pathLst>
            </a:custGeom>
            <a:solidFill>
              <a:srgbClr val="CADDFF"/>
            </a:solidFill>
            <a:ln w="19050" cap="rnd">
              <a:solidFill>
                <a:srgbClr val="000000"/>
              </a:solidFill>
              <a:prstDash val="solid"/>
              <a:round/>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1" name="TextBox 31"/>
            <p:cNvSpPr txBox="1"/>
            <p:nvPr/>
          </p:nvSpPr>
          <p:spPr>
            <a:xfrm>
              <a:off x="0" y="-38100"/>
              <a:ext cx="909057" cy="26075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773"/>
                </a:lnSpc>
                <a:spcBef>
                  <a:spcPct val="0"/>
                </a:spcBef>
              </a:pPr>
              <a:endParaRPr sz="800"/>
            </a:p>
          </p:txBody>
        </p:sp>
      </p:grpSp>
      <p:sp>
        <p:nvSpPr>
          <p:cNvPr id="32" name="Freeform 32"/>
          <p:cNvSpPr/>
          <p:nvPr/>
        </p:nvSpPr>
        <p:spPr>
          <a:xfrm>
            <a:off x="3919971" y="1761684"/>
            <a:ext cx="4352058" cy="4248697"/>
          </a:xfrm>
          <a:custGeom>
            <a:avLst/>
            <a:gdLst/>
            <a:ahLst/>
            <a:cxnLst/>
            <a:rect l="l" t="t" r="r" b="b"/>
            <a:pathLst>
              <a:path w="6528087" h="6373045">
                <a:moveTo>
                  <a:pt x="0" y="0"/>
                </a:moveTo>
                <a:lnTo>
                  <a:pt x="6528088" y="0"/>
                </a:lnTo>
                <a:lnTo>
                  <a:pt x="6528088" y="6373045"/>
                </a:lnTo>
                <a:lnTo>
                  <a:pt x="0" y="63730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3" name="TextBox 33"/>
          <p:cNvSpPr txBox="1"/>
          <p:nvPr/>
        </p:nvSpPr>
        <p:spPr>
          <a:xfrm>
            <a:off x="2540260" y="944100"/>
            <a:ext cx="7111481" cy="57144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4250"/>
              </a:lnSpc>
              <a:spcBef>
                <a:spcPct val="0"/>
              </a:spcBef>
            </a:pPr>
            <a:r>
              <a:rPr lang="en-US" sz="4208" b="1" u="sng">
                <a:solidFill>
                  <a:srgbClr val="000000"/>
                </a:solidFill>
                <a:latin typeface="Bebas Neue Bold"/>
                <a:ea typeface="Bebas Neue Bold"/>
                <a:cs typeface="Bebas Neue Bold"/>
                <a:sym typeface="Bebas Neue Bold"/>
                <a:hlinkClick r:id="rId3" tooltip="https://corp.oup.com/news/how-are-researchers-responding-to-ai/"/>
              </a:rPr>
              <a:t>Oxford UP Study of Researchers</a:t>
            </a:r>
          </a:p>
        </p:txBody>
      </p:sp>
      <p:sp>
        <p:nvSpPr>
          <p:cNvPr id="34" name="TextBox 34"/>
          <p:cNvSpPr txBox="1"/>
          <p:nvPr/>
        </p:nvSpPr>
        <p:spPr>
          <a:xfrm>
            <a:off x="1212493" y="5508038"/>
            <a:ext cx="2197497" cy="23401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837"/>
              </a:lnSpc>
            </a:pPr>
            <a:r>
              <a:rPr lang="en-US" sz="1733">
                <a:solidFill>
                  <a:srgbClr val="000000"/>
                </a:solidFill>
                <a:latin typeface="Montserrat Classic"/>
                <a:ea typeface="Montserrat Classic"/>
                <a:cs typeface="Montserrat Classic"/>
                <a:sym typeface="Montserrat Classic"/>
              </a:rPr>
              <a:t>25% Research Tools</a:t>
            </a:r>
          </a:p>
        </p:txBody>
      </p:sp>
      <p:sp>
        <p:nvSpPr>
          <p:cNvPr id="35" name="TextBox 35"/>
          <p:cNvSpPr txBox="1"/>
          <p:nvPr/>
        </p:nvSpPr>
        <p:spPr>
          <a:xfrm>
            <a:off x="1425365" y="2221354"/>
            <a:ext cx="1771755" cy="41461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625"/>
              </a:lnSpc>
            </a:pPr>
            <a:r>
              <a:rPr lang="en-US" sz="1533" b="1">
                <a:solidFill>
                  <a:srgbClr val="000000"/>
                </a:solidFill>
                <a:latin typeface="Montserrat Classic Bold"/>
                <a:ea typeface="Montserrat Classic Bold"/>
                <a:cs typeface="Montserrat Classic Bold"/>
                <a:sym typeface="Montserrat Classic Bold"/>
              </a:rPr>
              <a:t>2345 Academic </a:t>
            </a:r>
            <a:r>
              <a:rPr lang="en-US" sz="1533" b="1" err="1">
                <a:solidFill>
                  <a:srgbClr val="000000"/>
                </a:solidFill>
                <a:latin typeface="Montserrat Classic Bold"/>
                <a:ea typeface="Montserrat Classic Bold"/>
                <a:cs typeface="Montserrat Classic Bold"/>
                <a:sym typeface="Montserrat Classic Bold"/>
              </a:rPr>
              <a:t>Reearchers</a:t>
            </a:r>
          </a:p>
        </p:txBody>
      </p:sp>
      <p:sp>
        <p:nvSpPr>
          <p:cNvPr id="36" name="TextBox 36"/>
          <p:cNvSpPr txBox="1"/>
          <p:nvPr/>
        </p:nvSpPr>
        <p:spPr>
          <a:xfrm>
            <a:off x="1264269" y="2998829"/>
            <a:ext cx="2093945" cy="23179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837"/>
              </a:lnSpc>
            </a:pPr>
            <a:r>
              <a:rPr lang="en-US" sz="1733">
                <a:solidFill>
                  <a:srgbClr val="000000"/>
                </a:solidFill>
                <a:latin typeface="Montserrat Classic"/>
                <a:ea typeface="Montserrat Classic"/>
                <a:cs typeface="Montserrat Classic"/>
                <a:sym typeface="Montserrat Classic"/>
              </a:rPr>
              <a:t>76% Use AI Regularly</a:t>
            </a:r>
          </a:p>
        </p:txBody>
      </p:sp>
      <p:sp>
        <p:nvSpPr>
          <p:cNvPr id="37" name="TextBox 37"/>
          <p:cNvSpPr txBox="1"/>
          <p:nvPr/>
        </p:nvSpPr>
        <p:spPr>
          <a:xfrm>
            <a:off x="1425365" y="3911432"/>
            <a:ext cx="1771755" cy="23401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837"/>
              </a:lnSpc>
            </a:pPr>
            <a:r>
              <a:rPr lang="en-US" sz="1733">
                <a:solidFill>
                  <a:srgbClr val="000000"/>
                </a:solidFill>
                <a:latin typeface="Montserrat Classic"/>
                <a:ea typeface="Montserrat Classic"/>
                <a:cs typeface="Montserrat Classic"/>
                <a:sym typeface="Montserrat Classic"/>
              </a:rPr>
              <a:t>49% Translation</a:t>
            </a:r>
          </a:p>
        </p:txBody>
      </p:sp>
      <p:sp>
        <p:nvSpPr>
          <p:cNvPr id="38" name="TextBox 38"/>
          <p:cNvSpPr txBox="1"/>
          <p:nvPr/>
        </p:nvSpPr>
        <p:spPr>
          <a:xfrm>
            <a:off x="1264269" y="4709735"/>
            <a:ext cx="2093945" cy="23401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837"/>
              </a:lnSpc>
            </a:pPr>
            <a:r>
              <a:rPr lang="en-US" sz="1733">
                <a:solidFill>
                  <a:srgbClr val="000000"/>
                </a:solidFill>
                <a:latin typeface="Montserrat Classic"/>
                <a:ea typeface="Montserrat Classic"/>
                <a:cs typeface="Montserrat Classic"/>
                <a:sym typeface="Montserrat Classic"/>
              </a:rPr>
              <a:t>43% Chatbot Tools</a:t>
            </a:r>
          </a:p>
        </p:txBody>
      </p:sp>
      <p:sp>
        <p:nvSpPr>
          <p:cNvPr id="39" name="TextBox 39"/>
          <p:cNvSpPr txBox="1"/>
          <p:nvPr/>
        </p:nvSpPr>
        <p:spPr>
          <a:xfrm>
            <a:off x="8832176" y="5438738"/>
            <a:ext cx="2097166" cy="41036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555"/>
              </a:lnSpc>
            </a:pPr>
            <a:r>
              <a:rPr lang="en-US" sz="1467">
                <a:solidFill>
                  <a:srgbClr val="000000"/>
                </a:solidFill>
                <a:latin typeface="Montserrat Classic"/>
                <a:ea typeface="Montserrat Classic"/>
                <a:cs typeface="Montserrat Classic"/>
                <a:sym typeface="Montserrat Classic"/>
              </a:rPr>
              <a:t>25% Believe Reduces Critical Thinking</a:t>
            </a:r>
          </a:p>
        </p:txBody>
      </p:sp>
      <p:sp>
        <p:nvSpPr>
          <p:cNvPr id="40" name="TextBox 40"/>
          <p:cNvSpPr txBox="1"/>
          <p:nvPr/>
        </p:nvSpPr>
        <p:spPr>
          <a:xfrm>
            <a:off x="8868306" y="2194176"/>
            <a:ext cx="2024905" cy="20576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625"/>
              </a:lnSpc>
            </a:pPr>
            <a:r>
              <a:rPr lang="en-US" sz="1533">
                <a:solidFill>
                  <a:srgbClr val="000000"/>
                </a:solidFill>
                <a:latin typeface="Montserrat Classic"/>
                <a:ea typeface="Montserrat Classic"/>
                <a:cs typeface="Montserrat Classic"/>
                <a:sym typeface="Montserrat Classic"/>
              </a:rPr>
              <a:t>27% Understand AI tools</a:t>
            </a:r>
          </a:p>
        </p:txBody>
      </p:sp>
      <p:sp>
        <p:nvSpPr>
          <p:cNvPr id="41" name="TextBox 41"/>
          <p:cNvSpPr txBox="1"/>
          <p:nvPr/>
        </p:nvSpPr>
        <p:spPr>
          <a:xfrm>
            <a:off x="8868306" y="2998829"/>
            <a:ext cx="2024905" cy="46261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837"/>
              </a:lnSpc>
            </a:pPr>
            <a:r>
              <a:rPr lang="en-US" sz="1733">
                <a:solidFill>
                  <a:srgbClr val="000000"/>
                </a:solidFill>
                <a:latin typeface="Montserrat Classic"/>
                <a:ea typeface="Montserrat Classic"/>
                <a:cs typeface="Montserrat Classic"/>
                <a:sym typeface="Montserrat Classic"/>
              </a:rPr>
              <a:t>46% Institution NO AI Policy</a:t>
            </a:r>
          </a:p>
        </p:txBody>
      </p:sp>
      <p:sp>
        <p:nvSpPr>
          <p:cNvPr id="42" name="TextBox 42"/>
          <p:cNvSpPr txBox="1"/>
          <p:nvPr/>
        </p:nvSpPr>
        <p:spPr>
          <a:xfrm>
            <a:off x="8832176" y="3791332"/>
            <a:ext cx="2162977" cy="21800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696"/>
              </a:lnSpc>
            </a:pPr>
            <a:r>
              <a:rPr lang="en-US" sz="1600">
                <a:solidFill>
                  <a:srgbClr val="000000"/>
                </a:solidFill>
                <a:latin typeface="Montserrat Classic"/>
                <a:ea typeface="Montserrat Classic"/>
                <a:cs typeface="Montserrat Classic"/>
                <a:sym typeface="Montserrat Classic"/>
              </a:rPr>
              <a:t>26% Didn’t Know Policy</a:t>
            </a:r>
          </a:p>
        </p:txBody>
      </p:sp>
      <p:sp>
        <p:nvSpPr>
          <p:cNvPr id="43" name="TextBox 43"/>
          <p:cNvSpPr txBox="1"/>
          <p:nvPr/>
        </p:nvSpPr>
        <p:spPr>
          <a:xfrm>
            <a:off x="8994881" y="4589635"/>
            <a:ext cx="1771755" cy="41461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625"/>
              </a:lnSpc>
            </a:pPr>
            <a:r>
              <a:rPr lang="en-US" sz="1533">
                <a:solidFill>
                  <a:srgbClr val="000000"/>
                </a:solidFill>
                <a:latin typeface="Montserrat Classic"/>
                <a:ea typeface="Montserrat Classic"/>
                <a:cs typeface="Montserrat Classic"/>
                <a:sym typeface="Montserrat Classic"/>
              </a:rPr>
              <a:t>8% Trust AI won’t steal their work</a:t>
            </a:r>
          </a:p>
        </p:txBody>
      </p:sp>
      <p:sp>
        <p:nvSpPr>
          <p:cNvPr id="44" name="Freeform 44"/>
          <p:cNvSpPr/>
          <p:nvPr/>
        </p:nvSpPr>
        <p:spPr>
          <a:xfrm>
            <a:off x="1027247" y="1154723"/>
            <a:ext cx="1411698" cy="614089"/>
          </a:xfrm>
          <a:custGeom>
            <a:avLst/>
            <a:gdLst/>
            <a:ahLst/>
            <a:cxnLst/>
            <a:rect l="l" t="t" r="r" b="b"/>
            <a:pathLst>
              <a:path w="2117547" h="921133">
                <a:moveTo>
                  <a:pt x="0" y="0"/>
                </a:moveTo>
                <a:lnTo>
                  <a:pt x="2117546" y="0"/>
                </a:lnTo>
                <a:lnTo>
                  <a:pt x="2117546" y="921133"/>
                </a:lnTo>
                <a:lnTo>
                  <a:pt x="0" y="92113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45" name="TextBox 45"/>
          <p:cNvSpPr txBox="1"/>
          <p:nvPr/>
        </p:nvSpPr>
        <p:spPr>
          <a:xfrm>
            <a:off x="1029449" y="6219930"/>
            <a:ext cx="9965704" cy="42223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683"/>
              </a:lnSpc>
              <a:spcBef>
                <a:spcPct val="0"/>
              </a:spcBef>
            </a:pPr>
            <a:r>
              <a:rPr lang="en-US" sz="1202">
                <a:solidFill>
                  <a:srgbClr val="000000"/>
                </a:solidFill>
                <a:latin typeface="Montserrat Classic"/>
                <a:ea typeface="Montserrat Classic"/>
                <a:cs typeface="Montserrat Classic"/>
                <a:sym typeface="Montserrat Classic"/>
              </a:rPr>
              <a:t>Oxford University Press. (2024, May 23). How are researchers responding to AI? Oxford University Press. Retrieved June 3, 2024, from https://corp.oup.com/news/how-are-researchers-responding-to-ai/</a:t>
            </a:r>
          </a:p>
        </p:txBody>
      </p:sp>
    </p:spTree>
    <p:extLst>
      <p:ext uri="{BB962C8B-B14F-4D97-AF65-F5344CB8AC3E}">
        <p14:creationId xmlns:p14="http://schemas.microsoft.com/office/powerpoint/2010/main" val="1048431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1FF67-34F2-A0CF-1006-D682CA9BABAE}"/>
              </a:ext>
            </a:extLst>
          </p:cNvPr>
          <p:cNvSpPr>
            <a:spLocks noGrp="1"/>
          </p:cNvSpPr>
          <p:nvPr>
            <p:ph type="title"/>
          </p:nvPr>
        </p:nvSpPr>
        <p:spPr/>
        <p:txBody>
          <a:bodyPr/>
          <a:lstStyle/>
          <a:p>
            <a:r>
              <a:rPr lang="en-US"/>
              <a:t>AI in </a:t>
            </a:r>
            <a:r>
              <a:rPr lang="en-US" b="1"/>
              <a:t>Teaching</a:t>
            </a:r>
          </a:p>
        </p:txBody>
      </p:sp>
      <p:sp>
        <p:nvSpPr>
          <p:cNvPr id="3" name="Content Placeholder 2">
            <a:extLst>
              <a:ext uri="{FF2B5EF4-FFF2-40B4-BE49-F238E27FC236}">
                <a16:creationId xmlns:a16="http://schemas.microsoft.com/office/drawing/2014/main" id="{DEE917A3-F64E-F250-DFFD-350C69A8713D}"/>
              </a:ext>
            </a:extLst>
          </p:cNvPr>
          <p:cNvSpPr>
            <a:spLocks noGrp="1"/>
          </p:cNvSpPr>
          <p:nvPr>
            <p:ph type="body" idx="1"/>
          </p:nvPr>
        </p:nvSpPr>
        <p:spPr/>
        <p:txBody>
          <a:bodyPr vert="horz" lIns="91440" tIns="45720" rIns="91440" bIns="45720" rtlCol="0" anchor="t">
            <a:normAutofit/>
          </a:bodyPr>
          <a:lstStyle/>
          <a:p>
            <a:r>
              <a:rPr lang="en-US"/>
              <a:t>How can we use AI to enhance our instruction?</a:t>
            </a:r>
          </a:p>
        </p:txBody>
      </p:sp>
      <p:sp>
        <p:nvSpPr>
          <p:cNvPr id="4" name="Date Placeholder 3">
            <a:extLst>
              <a:ext uri="{FF2B5EF4-FFF2-40B4-BE49-F238E27FC236}">
                <a16:creationId xmlns:a16="http://schemas.microsoft.com/office/drawing/2014/main" id="{E7918689-B46C-05B0-888D-0607D1E111DD}"/>
              </a:ext>
            </a:extLst>
          </p:cNvPr>
          <p:cNvSpPr>
            <a:spLocks noGrp="1"/>
          </p:cNvSpPr>
          <p:nvPr>
            <p:ph type="dt" sz="half" idx="10"/>
          </p:nvPr>
        </p:nvSpPr>
        <p:spPr/>
        <p:txBody>
          <a:bodyPr/>
          <a:lstStyle/>
          <a:p>
            <a:fld id="{8698CAB0-26A7-49C8-A44F-60044327548B}" type="datetime1">
              <a:t>8/25/2026</a:t>
            </a:fld>
            <a:endParaRPr lang="en-US"/>
          </a:p>
        </p:txBody>
      </p:sp>
      <p:sp>
        <p:nvSpPr>
          <p:cNvPr id="5" name="Footer Placeholder 4">
            <a:extLst>
              <a:ext uri="{FF2B5EF4-FFF2-40B4-BE49-F238E27FC236}">
                <a16:creationId xmlns:a16="http://schemas.microsoft.com/office/drawing/2014/main" id="{CD39CD53-146C-F394-C8EF-4612AF6E8722}"/>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B8323BD0-2889-17C2-58CD-4EDF5BCF1829}"/>
              </a:ext>
            </a:extLst>
          </p:cNvPr>
          <p:cNvSpPr>
            <a:spLocks noGrp="1"/>
          </p:cNvSpPr>
          <p:nvPr>
            <p:ph type="sldNum" sz="quarter" idx="12"/>
          </p:nvPr>
        </p:nvSpPr>
        <p:spPr/>
        <p:txBody>
          <a:bodyPr/>
          <a:lstStyle/>
          <a:p>
            <a:fld id="{E30AF5A0-43BB-4336-8627-9123B9144D80}" type="slidenum">
              <a:rPr lang="en-US" dirty="0"/>
              <a:t>6</a:t>
            </a:fld>
            <a:endParaRPr lang="en-US"/>
          </a:p>
        </p:txBody>
      </p:sp>
    </p:spTree>
    <p:extLst>
      <p:ext uri="{BB962C8B-B14F-4D97-AF65-F5344CB8AC3E}">
        <p14:creationId xmlns:p14="http://schemas.microsoft.com/office/powerpoint/2010/main" val="2357778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17289-06BC-3D9E-C6AF-3A4A0D956CA1}"/>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603FDEC-3E00-641A-2806-41ADAE6CC9C6}"/>
              </a:ext>
            </a:extLst>
          </p:cNvPr>
          <p:cNvCxnSpPr>
            <a:cxnSpLocks noGrp="1" noRot="1" noMove="1" noResize="1" noEditPoints="1" noAdjustHandles="1" noChangeArrowheads="1" noChangeShapeType="1"/>
          </p:cNvCxnSpPr>
          <p:nvPr/>
        </p:nvCxnSpPr>
        <p:spPr>
          <a:xfrm>
            <a:off x="0" y="776623"/>
            <a:ext cx="12192000" cy="0"/>
          </a:xfrm>
          <a:prstGeom prst="line">
            <a:avLst/>
          </a:prstGeom>
          <a:ln>
            <a:solidFill>
              <a:srgbClr val="B00B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3AF3FBA-0713-DC15-E591-F46EB32F7176}"/>
              </a:ext>
            </a:extLst>
          </p:cNvPr>
          <p:cNvSpPr txBox="1">
            <a:spLocks noGrp="1" noRot="1" noMove="1" noResize="1" noEditPoints="1" noAdjustHandles="1" noChangeArrowheads="1" noChangeShapeType="1"/>
          </p:cNvSpPr>
          <p:nvPr/>
        </p:nvSpPr>
        <p:spPr>
          <a:xfrm>
            <a:off x="3092824" y="4208929"/>
            <a:ext cx="184731" cy="369332"/>
          </a:xfrm>
          <a:prstGeom prst="rect">
            <a:avLst/>
          </a:prstGeom>
          <a:noFill/>
        </p:spPr>
        <p:txBody>
          <a:bodyPr wrap="none" rtlCol="0">
            <a:spAutoFit/>
          </a:bodyPr>
          <a:lstStyle/>
          <a:p>
            <a:endParaRPr lang="en-US"/>
          </a:p>
        </p:txBody>
      </p:sp>
      <p:sp>
        <p:nvSpPr>
          <p:cNvPr id="7" name="TextBox 6">
            <a:extLst>
              <a:ext uri="{FF2B5EF4-FFF2-40B4-BE49-F238E27FC236}">
                <a16:creationId xmlns:a16="http://schemas.microsoft.com/office/drawing/2014/main" id="{92B37B7E-A569-0C20-4A4D-A50159E3B223}"/>
              </a:ext>
            </a:extLst>
          </p:cNvPr>
          <p:cNvSpPr txBox="1">
            <a:spLocks noGrp="1" noRot="1" noMove="1" noResize="1" noEditPoints="1" noAdjustHandles="1" noChangeArrowheads="1" noChangeShapeType="1"/>
          </p:cNvSpPr>
          <p:nvPr/>
        </p:nvSpPr>
        <p:spPr>
          <a:xfrm>
            <a:off x="8259580" y="265520"/>
            <a:ext cx="3932420" cy="400110"/>
          </a:xfrm>
          <a:prstGeom prst="rect">
            <a:avLst/>
          </a:prstGeom>
          <a:noFill/>
        </p:spPr>
        <p:txBody>
          <a:bodyPr wrap="square" rtlCol="0">
            <a:spAutoFit/>
          </a:bodyPr>
          <a:lstStyle/>
          <a:p>
            <a:r>
              <a:rPr lang="en-US" sz="2000"/>
              <a:t>Center for Teaching and Learning</a:t>
            </a:r>
          </a:p>
        </p:txBody>
      </p:sp>
      <p:sp>
        <p:nvSpPr>
          <p:cNvPr id="2" name="TextBox 1">
            <a:extLst>
              <a:ext uri="{FF2B5EF4-FFF2-40B4-BE49-F238E27FC236}">
                <a16:creationId xmlns:a16="http://schemas.microsoft.com/office/drawing/2014/main" id="{1BD24A28-467F-8F6D-2623-907123F04BD9}"/>
              </a:ext>
            </a:extLst>
          </p:cNvPr>
          <p:cNvSpPr txBox="1"/>
          <p:nvPr/>
        </p:nvSpPr>
        <p:spPr>
          <a:xfrm>
            <a:off x="1440873" y="978550"/>
            <a:ext cx="10751126" cy="677108"/>
          </a:xfrm>
          <a:prstGeom prst="rect">
            <a:avLst/>
          </a:prstGeom>
          <a:noFill/>
        </p:spPr>
        <p:txBody>
          <a:bodyPr wrap="square" rtlCol="0">
            <a:spAutoFit/>
          </a:bodyPr>
          <a:lstStyle/>
          <a:p>
            <a:pPr algn="ctr"/>
            <a:r>
              <a:rPr lang="en-US" sz="3800" b="1">
                <a:solidFill>
                  <a:srgbClr val="B00B00"/>
                </a:solidFill>
              </a:rPr>
              <a:t>Best Practices for an AI Savvy Classroom</a:t>
            </a:r>
          </a:p>
        </p:txBody>
      </p:sp>
      <p:cxnSp>
        <p:nvCxnSpPr>
          <p:cNvPr id="10" name="Straight Connector 9">
            <a:extLst>
              <a:ext uri="{FF2B5EF4-FFF2-40B4-BE49-F238E27FC236}">
                <a16:creationId xmlns:a16="http://schemas.microsoft.com/office/drawing/2014/main" id="{6D09BE8F-E40A-29C5-57DC-8455DCB93129}"/>
              </a:ext>
            </a:extLst>
          </p:cNvPr>
          <p:cNvCxnSpPr/>
          <p:nvPr/>
        </p:nvCxnSpPr>
        <p:spPr>
          <a:xfrm>
            <a:off x="2004646" y="3692769"/>
            <a:ext cx="9460523" cy="0"/>
          </a:xfrm>
          <a:prstGeom prst="line">
            <a:avLst/>
          </a:prstGeom>
          <a:ln>
            <a:solidFill>
              <a:srgbClr val="B00B00"/>
            </a:solidFill>
          </a:ln>
          <a:effectLst>
            <a:outerShdw blurRad="50800" dist="381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C7171328-5BCB-CD63-B49A-10B832E60D64}"/>
              </a:ext>
            </a:extLst>
          </p:cNvPr>
          <p:cNvSpPr/>
          <p:nvPr/>
        </p:nvSpPr>
        <p:spPr>
          <a:xfrm>
            <a:off x="2795954" y="3481753"/>
            <a:ext cx="481601" cy="422031"/>
          </a:xfrm>
          <a:prstGeom prst="ellipse">
            <a:avLst/>
          </a:prstGeom>
          <a:solidFill>
            <a:srgbClr val="B00B00"/>
          </a:solidFill>
          <a:ln>
            <a:solidFill>
              <a:srgbClr val="B00B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0C1BECA-D486-1FB1-6D6F-0417E28C6E05}"/>
              </a:ext>
            </a:extLst>
          </p:cNvPr>
          <p:cNvSpPr/>
          <p:nvPr/>
        </p:nvSpPr>
        <p:spPr>
          <a:xfrm>
            <a:off x="6096000" y="3481752"/>
            <a:ext cx="481601" cy="422031"/>
          </a:xfrm>
          <a:prstGeom prst="ellipse">
            <a:avLst/>
          </a:prstGeom>
          <a:solidFill>
            <a:srgbClr val="B00B00"/>
          </a:solidFill>
          <a:ln>
            <a:solidFill>
              <a:srgbClr val="B00B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D44761D-CB89-264B-C817-E5EF92FD2A2D}"/>
              </a:ext>
            </a:extLst>
          </p:cNvPr>
          <p:cNvSpPr/>
          <p:nvPr/>
        </p:nvSpPr>
        <p:spPr>
          <a:xfrm>
            <a:off x="4445977" y="3481751"/>
            <a:ext cx="481601" cy="422031"/>
          </a:xfrm>
          <a:prstGeom prst="ellipse">
            <a:avLst/>
          </a:prstGeom>
          <a:solidFill>
            <a:srgbClr val="B00B00"/>
          </a:solidFill>
          <a:ln>
            <a:solidFill>
              <a:srgbClr val="B00B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28CE9EC8-00BB-3B74-4792-79B9B6B558A8}"/>
              </a:ext>
            </a:extLst>
          </p:cNvPr>
          <p:cNvSpPr/>
          <p:nvPr/>
        </p:nvSpPr>
        <p:spPr>
          <a:xfrm>
            <a:off x="7921843" y="3477718"/>
            <a:ext cx="481601" cy="422031"/>
          </a:xfrm>
          <a:prstGeom prst="ellipse">
            <a:avLst/>
          </a:prstGeom>
          <a:solidFill>
            <a:srgbClr val="B00B00"/>
          </a:solidFill>
          <a:ln>
            <a:solidFill>
              <a:srgbClr val="B00B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66C462A1-DAAA-1D17-3F6C-7C917826C10D}"/>
              </a:ext>
            </a:extLst>
          </p:cNvPr>
          <p:cNvSpPr/>
          <p:nvPr/>
        </p:nvSpPr>
        <p:spPr>
          <a:xfrm>
            <a:off x="9742939" y="3429000"/>
            <a:ext cx="481601" cy="422031"/>
          </a:xfrm>
          <a:prstGeom prst="ellipse">
            <a:avLst/>
          </a:prstGeom>
          <a:solidFill>
            <a:srgbClr val="B00B00"/>
          </a:solidFill>
          <a:ln>
            <a:solidFill>
              <a:srgbClr val="B00B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525FD090-7B32-FCB6-0E28-4A374C82DBDB}"/>
              </a:ext>
            </a:extLst>
          </p:cNvPr>
          <p:cNvSpPr/>
          <p:nvPr/>
        </p:nvSpPr>
        <p:spPr>
          <a:xfrm>
            <a:off x="1809239" y="1818023"/>
            <a:ext cx="2936631" cy="1347207"/>
          </a:xfrm>
          <a:prstGeom prst="roundRect">
            <a:avLst/>
          </a:prstGeom>
          <a:solidFill>
            <a:srgbClr val="B00B00"/>
          </a:solidFill>
          <a:ln>
            <a:solidFill>
              <a:srgbClr val="B00B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6600">
                <a:solidFill>
                  <a:schemeClr val="accent2"/>
                </a:solidFill>
                <a:prstDash val="solid"/>
              </a:ln>
              <a:solidFill>
                <a:srgbClr val="FFFFFF"/>
              </a:solidFill>
              <a:effectLst>
                <a:outerShdw dist="38100" dir="2700000" algn="tl" rotWithShape="0">
                  <a:schemeClr val="accent2"/>
                </a:outerShdw>
              </a:effectLst>
            </a:endParaRPr>
          </a:p>
        </p:txBody>
      </p:sp>
      <p:sp>
        <p:nvSpPr>
          <p:cNvPr id="18" name="Rounded Rectangle 17">
            <a:extLst>
              <a:ext uri="{FF2B5EF4-FFF2-40B4-BE49-F238E27FC236}">
                <a16:creationId xmlns:a16="http://schemas.microsoft.com/office/drawing/2014/main" id="{EB6D433E-6B65-7FCF-8E6D-CD7B4DA17C3A}"/>
              </a:ext>
            </a:extLst>
          </p:cNvPr>
          <p:cNvSpPr/>
          <p:nvPr/>
        </p:nvSpPr>
        <p:spPr>
          <a:xfrm>
            <a:off x="8528538" y="1834870"/>
            <a:ext cx="2936631" cy="1347207"/>
          </a:xfrm>
          <a:prstGeom prst="roundRect">
            <a:avLst/>
          </a:prstGeom>
          <a:solidFill>
            <a:srgbClr val="B00B00"/>
          </a:solidFill>
          <a:ln>
            <a:solidFill>
              <a:srgbClr val="B00B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C0B49CC7-02B1-BCBE-90B8-9E905C645A72}"/>
              </a:ext>
            </a:extLst>
          </p:cNvPr>
          <p:cNvSpPr/>
          <p:nvPr/>
        </p:nvSpPr>
        <p:spPr>
          <a:xfrm>
            <a:off x="3036754" y="4285874"/>
            <a:ext cx="2936631" cy="1283752"/>
          </a:xfrm>
          <a:prstGeom prst="roundRect">
            <a:avLst/>
          </a:prstGeom>
          <a:solidFill>
            <a:srgbClr val="B00B00"/>
          </a:solidFill>
          <a:ln>
            <a:solidFill>
              <a:srgbClr val="B00B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AB97696A-C7F9-59D1-5CEA-5478DCD702B8}"/>
              </a:ext>
            </a:extLst>
          </p:cNvPr>
          <p:cNvSpPr/>
          <p:nvPr/>
        </p:nvSpPr>
        <p:spPr>
          <a:xfrm>
            <a:off x="7287908" y="4291095"/>
            <a:ext cx="2936631" cy="1347207"/>
          </a:xfrm>
          <a:prstGeom prst="roundRect">
            <a:avLst/>
          </a:prstGeom>
          <a:solidFill>
            <a:srgbClr val="B00B00"/>
          </a:solidFill>
          <a:ln>
            <a:solidFill>
              <a:srgbClr val="B00B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29F2942B-AF6E-F3A1-0D95-B8F41109E858}"/>
              </a:ext>
            </a:extLst>
          </p:cNvPr>
          <p:cNvSpPr/>
          <p:nvPr/>
        </p:nvSpPr>
        <p:spPr>
          <a:xfrm>
            <a:off x="5109285" y="1834870"/>
            <a:ext cx="2936631" cy="1347207"/>
          </a:xfrm>
          <a:prstGeom prst="roundRect">
            <a:avLst/>
          </a:prstGeom>
          <a:solidFill>
            <a:srgbClr val="B00B00"/>
          </a:solidFill>
          <a:ln>
            <a:solidFill>
              <a:srgbClr val="B00B0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777C1B8-225A-E04E-5E57-4F1F6298B966}"/>
              </a:ext>
            </a:extLst>
          </p:cNvPr>
          <p:cNvSpPr txBox="1"/>
          <p:nvPr/>
        </p:nvSpPr>
        <p:spPr>
          <a:xfrm>
            <a:off x="1806768" y="2014572"/>
            <a:ext cx="2936631" cy="954107"/>
          </a:xfrm>
          <a:prstGeom prst="rect">
            <a:avLst/>
          </a:prstGeom>
          <a:noFill/>
        </p:spPr>
        <p:txBody>
          <a:bodyPr wrap="square" rtlCol="0">
            <a:spAutoFit/>
          </a:bodyPr>
          <a:lstStyle/>
          <a:p>
            <a:pPr algn="ctr"/>
            <a:r>
              <a:rPr lang="en-US" sz="2800">
                <a:solidFill>
                  <a:schemeClr val="bg1"/>
                </a:solidFill>
              </a:rPr>
              <a:t>Culture of Transparency</a:t>
            </a:r>
          </a:p>
        </p:txBody>
      </p:sp>
      <p:sp>
        <p:nvSpPr>
          <p:cNvPr id="24" name="TextBox 23">
            <a:extLst>
              <a:ext uri="{FF2B5EF4-FFF2-40B4-BE49-F238E27FC236}">
                <a16:creationId xmlns:a16="http://schemas.microsoft.com/office/drawing/2014/main" id="{E465C4D9-BD9B-1E6A-C237-7E76503D3A16}"/>
              </a:ext>
            </a:extLst>
          </p:cNvPr>
          <p:cNvSpPr txBox="1"/>
          <p:nvPr/>
        </p:nvSpPr>
        <p:spPr>
          <a:xfrm>
            <a:off x="2976426" y="4414474"/>
            <a:ext cx="2939102" cy="954107"/>
          </a:xfrm>
          <a:prstGeom prst="rect">
            <a:avLst/>
          </a:prstGeom>
          <a:noFill/>
        </p:spPr>
        <p:txBody>
          <a:bodyPr wrap="square" rtlCol="0">
            <a:spAutoFit/>
          </a:bodyPr>
          <a:lstStyle/>
          <a:p>
            <a:pPr algn="ctr"/>
            <a:r>
              <a:rPr lang="en-US" sz="2800">
                <a:solidFill>
                  <a:schemeClr val="bg1"/>
                </a:solidFill>
              </a:rPr>
              <a:t>Learn </a:t>
            </a:r>
          </a:p>
          <a:p>
            <a:pPr algn="ctr"/>
            <a:r>
              <a:rPr lang="en-US" sz="2800">
                <a:solidFill>
                  <a:schemeClr val="bg1"/>
                </a:solidFill>
              </a:rPr>
              <a:t>Together</a:t>
            </a:r>
          </a:p>
        </p:txBody>
      </p:sp>
      <p:sp>
        <p:nvSpPr>
          <p:cNvPr id="25" name="TextBox 24">
            <a:extLst>
              <a:ext uri="{FF2B5EF4-FFF2-40B4-BE49-F238E27FC236}">
                <a16:creationId xmlns:a16="http://schemas.microsoft.com/office/drawing/2014/main" id="{E1E10040-1D5A-FB7D-9AE3-2782828F8D9B}"/>
              </a:ext>
            </a:extLst>
          </p:cNvPr>
          <p:cNvSpPr txBox="1"/>
          <p:nvPr/>
        </p:nvSpPr>
        <p:spPr>
          <a:xfrm>
            <a:off x="8528538" y="2053745"/>
            <a:ext cx="2936631" cy="954107"/>
          </a:xfrm>
          <a:prstGeom prst="rect">
            <a:avLst/>
          </a:prstGeom>
          <a:noFill/>
        </p:spPr>
        <p:txBody>
          <a:bodyPr wrap="square" rtlCol="0">
            <a:spAutoFit/>
          </a:bodyPr>
          <a:lstStyle/>
          <a:p>
            <a:pPr algn="ctr"/>
            <a:r>
              <a:rPr lang="en-US" sz="2800">
                <a:solidFill>
                  <a:schemeClr val="bg1"/>
                </a:solidFill>
              </a:rPr>
              <a:t>Process Not Product</a:t>
            </a:r>
          </a:p>
        </p:txBody>
      </p:sp>
      <p:sp>
        <p:nvSpPr>
          <p:cNvPr id="26" name="TextBox 25">
            <a:extLst>
              <a:ext uri="{FF2B5EF4-FFF2-40B4-BE49-F238E27FC236}">
                <a16:creationId xmlns:a16="http://schemas.microsoft.com/office/drawing/2014/main" id="{0E31C2AB-0548-982A-C988-C981D216D305}"/>
              </a:ext>
            </a:extLst>
          </p:cNvPr>
          <p:cNvSpPr txBox="1"/>
          <p:nvPr/>
        </p:nvSpPr>
        <p:spPr>
          <a:xfrm>
            <a:off x="5092611" y="2006263"/>
            <a:ext cx="2936631" cy="954107"/>
          </a:xfrm>
          <a:prstGeom prst="rect">
            <a:avLst/>
          </a:prstGeom>
          <a:noFill/>
        </p:spPr>
        <p:txBody>
          <a:bodyPr wrap="square" rtlCol="0">
            <a:spAutoFit/>
          </a:bodyPr>
          <a:lstStyle/>
          <a:p>
            <a:pPr algn="ctr"/>
            <a:r>
              <a:rPr lang="en-US" sz="2800">
                <a:solidFill>
                  <a:schemeClr val="bg1"/>
                </a:solidFill>
              </a:rPr>
              <a:t>Discuss the OTHER AI</a:t>
            </a:r>
          </a:p>
        </p:txBody>
      </p:sp>
      <p:sp>
        <p:nvSpPr>
          <p:cNvPr id="27" name="TextBox 26">
            <a:extLst>
              <a:ext uri="{FF2B5EF4-FFF2-40B4-BE49-F238E27FC236}">
                <a16:creationId xmlns:a16="http://schemas.microsoft.com/office/drawing/2014/main" id="{46284571-C6F0-261E-9138-704AE2AC712D}"/>
              </a:ext>
            </a:extLst>
          </p:cNvPr>
          <p:cNvSpPr txBox="1"/>
          <p:nvPr/>
        </p:nvSpPr>
        <p:spPr>
          <a:xfrm>
            <a:off x="7287560" y="4664525"/>
            <a:ext cx="2936631" cy="523220"/>
          </a:xfrm>
          <a:prstGeom prst="rect">
            <a:avLst/>
          </a:prstGeom>
          <a:noFill/>
        </p:spPr>
        <p:txBody>
          <a:bodyPr wrap="square" rtlCol="0">
            <a:spAutoFit/>
          </a:bodyPr>
          <a:lstStyle/>
          <a:p>
            <a:pPr algn="ctr"/>
            <a:r>
              <a:rPr lang="en-US" sz="2800">
                <a:solidFill>
                  <a:schemeClr val="bg1"/>
                </a:solidFill>
              </a:rPr>
              <a:t>Play</a:t>
            </a:r>
          </a:p>
        </p:txBody>
      </p:sp>
      <p:pic>
        <p:nvPicPr>
          <p:cNvPr id="28" name="Picture 27" descr="A close-up of a logo&#10;&#10;AI-generated content may be incorrect.">
            <a:extLst>
              <a:ext uri="{FF2B5EF4-FFF2-40B4-BE49-F238E27FC236}">
                <a16:creationId xmlns:a16="http://schemas.microsoft.com/office/drawing/2014/main" id="{4BCAD687-D639-7609-CC34-453061CE32C0}"/>
              </a:ext>
            </a:extLst>
          </p:cNvPr>
          <p:cNvPicPr>
            <a:picLocks noChangeAspect="1"/>
          </p:cNvPicPr>
          <p:nvPr/>
        </p:nvPicPr>
        <p:blipFill>
          <a:blip r:embed="rId3"/>
          <a:stretch>
            <a:fillRect/>
          </a:stretch>
        </p:blipFill>
        <p:spPr>
          <a:xfrm>
            <a:off x="9618785" y="5956875"/>
            <a:ext cx="2072916" cy="656729"/>
          </a:xfrm>
          <a:prstGeom prst="rect">
            <a:avLst/>
          </a:prstGeom>
        </p:spPr>
      </p:pic>
    </p:spTree>
    <p:extLst>
      <p:ext uri="{BB962C8B-B14F-4D97-AF65-F5344CB8AC3E}">
        <p14:creationId xmlns:p14="http://schemas.microsoft.com/office/powerpoint/2010/main" val="1028693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2F083-1D80-C16C-FEB5-9E3B602582BD}"/>
              </a:ext>
            </a:extLst>
          </p:cNvPr>
          <p:cNvSpPr>
            <a:spLocks noGrp="1"/>
          </p:cNvSpPr>
          <p:nvPr>
            <p:ph type="title"/>
          </p:nvPr>
        </p:nvSpPr>
        <p:spPr>
          <a:xfrm>
            <a:off x="678426" y="781665"/>
            <a:ext cx="4097506" cy="2981913"/>
          </a:xfrm>
        </p:spPr>
        <p:txBody>
          <a:bodyPr>
            <a:normAutofit/>
          </a:bodyPr>
          <a:lstStyle/>
          <a:p>
            <a:r>
              <a:rPr lang="en-US"/>
              <a:t>Choosing a policy that </a:t>
            </a:r>
            <a:r>
              <a:rPr lang="en-US" b="1"/>
              <a:t>aligns with your values</a:t>
            </a:r>
            <a:r>
              <a:rPr lang="en-US"/>
              <a:t> as an instructor</a:t>
            </a:r>
          </a:p>
        </p:txBody>
      </p:sp>
      <p:sp>
        <p:nvSpPr>
          <p:cNvPr id="3" name="Content Placeholder 2">
            <a:extLst>
              <a:ext uri="{FF2B5EF4-FFF2-40B4-BE49-F238E27FC236}">
                <a16:creationId xmlns:a16="http://schemas.microsoft.com/office/drawing/2014/main" id="{F044FD14-A14B-D429-88DE-C2292EE39C7B}"/>
              </a:ext>
            </a:extLst>
          </p:cNvPr>
          <p:cNvSpPr>
            <a:spLocks noGrp="1"/>
          </p:cNvSpPr>
          <p:nvPr>
            <p:ph idx="1"/>
          </p:nvPr>
        </p:nvSpPr>
        <p:spPr/>
        <p:txBody>
          <a:bodyPr vert="horz" lIns="91440" tIns="45720" rIns="91440" bIns="45720" rtlCol="0" anchor="t">
            <a:normAutofit/>
          </a:bodyPr>
          <a:lstStyle/>
          <a:p>
            <a:pPr marL="0" indent="0">
              <a:buNone/>
            </a:pPr>
            <a:r>
              <a:rPr lang="en-US" sz="1400">
                <a:solidFill>
                  <a:srgbClr val="333333"/>
                </a:solidFill>
                <a:highlight>
                  <a:srgbClr val="FFFFFF"/>
                </a:highlight>
                <a:latin typeface="Arial Nova"/>
              </a:rPr>
              <a:t>Starting in the Spring 2026 semester, </a:t>
            </a:r>
            <a:r>
              <a:rPr lang="en-US" sz="1400" b="1">
                <a:solidFill>
                  <a:srgbClr val="333333"/>
                </a:solidFill>
                <a:highlight>
                  <a:srgbClr val="FFFFFF"/>
                </a:highlight>
                <a:latin typeface="Arial Nova"/>
              </a:rPr>
              <a:t>all faculty are required to include a syllabus statement outlining the course’s policies related to Generative AI. </a:t>
            </a:r>
            <a:r>
              <a:rPr lang="en-US" sz="1400">
                <a:solidFill>
                  <a:srgbClr val="333333"/>
                </a:solidFill>
                <a:highlight>
                  <a:srgbClr val="FFFFFF"/>
                </a:highlight>
                <a:latin typeface="Arial Nova"/>
              </a:rPr>
              <a:t>Your options...</a:t>
            </a:r>
            <a:endParaRPr lang="en-US">
              <a:latin typeface="Arial Nova"/>
            </a:endParaRPr>
          </a:p>
          <a:p>
            <a:r>
              <a:rPr lang="en-US" sz="1400" b="1">
                <a:solidFill>
                  <a:srgbClr val="333333"/>
                </a:solidFill>
                <a:highlight>
                  <a:srgbClr val="FFFFFF"/>
                </a:highlight>
                <a:latin typeface="Arial Nova Light"/>
              </a:rPr>
              <a:t>Option 1 (Custom):</a:t>
            </a:r>
            <a:r>
              <a:rPr lang="en-US" sz="1400">
                <a:solidFill>
                  <a:srgbClr val="333333"/>
                </a:solidFill>
                <a:highlight>
                  <a:srgbClr val="FFFFFF"/>
                </a:highlight>
                <a:latin typeface="Arial Nova Light"/>
              </a:rPr>
              <a:t> </a:t>
            </a:r>
            <a:endParaRPr lang="en-US">
              <a:solidFill>
                <a:srgbClr val="000000"/>
              </a:solidFill>
              <a:latin typeface="Arial Nova Light"/>
            </a:endParaRPr>
          </a:p>
          <a:p>
            <a:pPr lvl="1">
              <a:buFont typeface="Courier New" panose="020B0604020202020204" pitchFamily="34" charset="0"/>
              <a:buChar char="o"/>
            </a:pPr>
            <a:r>
              <a:rPr lang="en-US" sz="1000">
                <a:solidFill>
                  <a:srgbClr val="333333"/>
                </a:solidFill>
                <a:highlight>
                  <a:srgbClr val="FFFFFF"/>
                </a:highlight>
                <a:latin typeface="Arial Nova Light"/>
              </a:rPr>
              <a:t>Write a Generative AI syllabus statement of your own.</a:t>
            </a:r>
            <a:endParaRPr lang="en-US">
              <a:latin typeface="Arial Nova Light"/>
            </a:endParaRPr>
          </a:p>
          <a:p>
            <a:r>
              <a:rPr lang="en-US" sz="1400" b="1">
                <a:solidFill>
                  <a:srgbClr val="333333"/>
                </a:solidFill>
                <a:highlight>
                  <a:srgbClr val="FFFFFF"/>
                </a:highlight>
                <a:latin typeface="Arial Nova Light"/>
              </a:rPr>
              <a:t>Option 2 (All Use Prohibited)</a:t>
            </a:r>
            <a:endParaRPr lang="en-US">
              <a:latin typeface="Arial Nova Light"/>
            </a:endParaRPr>
          </a:p>
          <a:p>
            <a:pPr lvl="1">
              <a:buFont typeface="Courier New" panose="020B0604020202020204" pitchFamily="34" charset="0"/>
              <a:buChar char="o"/>
            </a:pPr>
            <a:r>
              <a:rPr lang="en-US" sz="1100">
                <a:solidFill>
                  <a:srgbClr val="333333"/>
                </a:solidFill>
                <a:highlight>
                  <a:srgbClr val="FFFFFF"/>
                </a:highlight>
                <a:latin typeface="Arial Nova Light"/>
              </a:rPr>
              <a:t>The use of Generative AI is not permitted in this course. Since this course emphasizes your writing as a process of your thinking, I am only interested in your own, original writing.</a:t>
            </a:r>
            <a:endParaRPr lang="en-US">
              <a:latin typeface="Arial Nova Light"/>
            </a:endParaRPr>
          </a:p>
          <a:p>
            <a:r>
              <a:rPr lang="en-US" sz="1400" b="1">
                <a:solidFill>
                  <a:srgbClr val="333333"/>
                </a:solidFill>
                <a:highlight>
                  <a:srgbClr val="FFFFFF"/>
                </a:highlight>
                <a:latin typeface="Arial Nova Light"/>
              </a:rPr>
              <a:t>Option 3 (Mixed Use by Assignment)</a:t>
            </a:r>
            <a:endParaRPr lang="en-US">
              <a:latin typeface="Arial Nova Light"/>
            </a:endParaRPr>
          </a:p>
          <a:p>
            <a:pPr lvl="1">
              <a:buFont typeface="Courier New" panose="020B0604020202020204" pitchFamily="34" charset="0"/>
              <a:buChar char="o"/>
            </a:pPr>
            <a:r>
              <a:rPr lang="en-US" sz="1100">
                <a:solidFill>
                  <a:srgbClr val="333333"/>
                </a:solidFill>
                <a:highlight>
                  <a:srgbClr val="FFFFFF"/>
                </a:highlight>
                <a:latin typeface="Arial Nova Light"/>
              </a:rPr>
              <a:t>In this course, some assignments will allow for or encourage the use of Generative AI. You must attend to what is allowed on an assignment-by-assignment basis.</a:t>
            </a:r>
            <a:endParaRPr lang="en-US">
              <a:latin typeface="Arial Nova Light"/>
            </a:endParaRPr>
          </a:p>
          <a:p>
            <a:r>
              <a:rPr lang="en-US" sz="1400" b="1">
                <a:solidFill>
                  <a:srgbClr val="333333"/>
                </a:solidFill>
                <a:highlight>
                  <a:srgbClr val="FFFFFF"/>
                </a:highlight>
                <a:latin typeface="Arial Nova Light"/>
              </a:rPr>
              <a:t>Option 4 (Use with Caution and Disclosure)</a:t>
            </a:r>
            <a:endParaRPr lang="en-US">
              <a:latin typeface="Arial Nova Light"/>
            </a:endParaRPr>
          </a:p>
          <a:p>
            <a:pPr lvl="1">
              <a:buFont typeface="Courier New" panose="020B0604020202020204" pitchFamily="34" charset="0"/>
              <a:buChar char="o"/>
            </a:pPr>
            <a:r>
              <a:rPr lang="en-US" sz="1100">
                <a:solidFill>
                  <a:srgbClr val="333333"/>
                </a:solidFill>
                <a:highlight>
                  <a:srgbClr val="FFFFFF"/>
                </a:highlight>
                <a:latin typeface="Arial Nova Light"/>
              </a:rPr>
              <a:t>Generative AI may be used within this course. Beware that some information may be inaccurate, biased, or incomplete based on the training of the AI tool. Also, beware that overreliance on Generative AI could stifle your own writing, critical thinking, or creative process. You are responsible for ensuring that your use of Generative AI is transparent and that your information is accurate. You must disclose details about your use of GenAI. Do not simply use your assignment to prompt GenAI and turn in that output.</a:t>
            </a:r>
            <a:endParaRPr lang="en-US">
              <a:latin typeface="Arial Nova Light"/>
            </a:endParaRPr>
          </a:p>
          <a:p>
            <a:endParaRPr lang="en-US">
              <a:latin typeface="Arial Nova Light"/>
            </a:endParaRPr>
          </a:p>
        </p:txBody>
      </p:sp>
      <p:sp>
        <p:nvSpPr>
          <p:cNvPr id="4" name="Text Placeholder 3">
            <a:extLst>
              <a:ext uri="{FF2B5EF4-FFF2-40B4-BE49-F238E27FC236}">
                <a16:creationId xmlns:a16="http://schemas.microsoft.com/office/drawing/2014/main" id="{49F4C888-5D85-FE63-2874-C04F6E09C945}"/>
              </a:ext>
            </a:extLst>
          </p:cNvPr>
          <p:cNvSpPr>
            <a:spLocks noGrp="1"/>
          </p:cNvSpPr>
          <p:nvPr>
            <p:ph type="body" sz="half" idx="2"/>
          </p:nvPr>
        </p:nvSpPr>
        <p:spPr>
          <a:xfrm>
            <a:off x="684351" y="3909835"/>
            <a:ext cx="4093599" cy="1955246"/>
          </a:xfrm>
        </p:spPr>
        <p:txBody>
          <a:bodyPr vert="horz" lIns="91440" tIns="45720" rIns="91440" bIns="45720" rtlCol="0" anchor="t">
            <a:normAutofit/>
          </a:bodyPr>
          <a:lstStyle/>
          <a:p>
            <a:r>
              <a:rPr lang="en-US">
                <a:ea typeface="+mn-lt"/>
                <a:cs typeface="+mn-lt"/>
              </a:rPr>
              <a:t>Link to: </a:t>
            </a:r>
            <a:r>
              <a:rPr lang="en-US">
                <a:ea typeface="+mn-lt"/>
                <a:cs typeface="+mn-lt"/>
                <a:hlinkClick r:id="rId2"/>
              </a:rPr>
              <a:t>The Syllabus: Your Course's First Impression</a:t>
            </a:r>
            <a:r>
              <a:rPr lang="en-US">
                <a:ea typeface="+mn-lt"/>
                <a:cs typeface="+mn-lt"/>
              </a:rPr>
              <a:t> </a:t>
            </a:r>
          </a:p>
          <a:p>
            <a:endParaRPr lang="en-US"/>
          </a:p>
        </p:txBody>
      </p:sp>
      <p:sp>
        <p:nvSpPr>
          <p:cNvPr id="5" name="Date Placeholder 4">
            <a:extLst>
              <a:ext uri="{FF2B5EF4-FFF2-40B4-BE49-F238E27FC236}">
                <a16:creationId xmlns:a16="http://schemas.microsoft.com/office/drawing/2014/main" id="{26421BAD-DF41-B3A9-812D-A3912103AC94}"/>
              </a:ext>
            </a:extLst>
          </p:cNvPr>
          <p:cNvSpPr>
            <a:spLocks noGrp="1"/>
          </p:cNvSpPr>
          <p:nvPr>
            <p:ph type="dt" sz="half" idx="10"/>
          </p:nvPr>
        </p:nvSpPr>
        <p:spPr/>
        <p:txBody>
          <a:bodyPr/>
          <a:lstStyle/>
          <a:p>
            <a:fld id="{8E66E505-32A2-45D4-8DC0-4A94602359F9}" type="datetime1">
              <a:t>8/25/2026</a:t>
            </a:fld>
            <a:endParaRPr lang="en-US"/>
          </a:p>
        </p:txBody>
      </p:sp>
      <p:sp>
        <p:nvSpPr>
          <p:cNvPr id="6" name="Footer Placeholder 5">
            <a:extLst>
              <a:ext uri="{FF2B5EF4-FFF2-40B4-BE49-F238E27FC236}">
                <a16:creationId xmlns:a16="http://schemas.microsoft.com/office/drawing/2014/main" id="{6ED86FE0-C234-60E2-6CE0-152DE0DC2BDF}"/>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5F5016A2-3647-9E1B-92E6-AE5EC45B6E85}"/>
              </a:ext>
            </a:extLst>
          </p:cNvPr>
          <p:cNvSpPr>
            <a:spLocks noGrp="1"/>
          </p:cNvSpPr>
          <p:nvPr>
            <p:ph type="sldNum" sz="quarter" idx="12"/>
          </p:nvPr>
        </p:nvSpPr>
        <p:spPr/>
        <p:txBody>
          <a:bodyPr/>
          <a:lstStyle/>
          <a:p>
            <a:fld id="{E30AF5A0-43BB-4336-8627-9123B9144D80}" type="slidenum">
              <a:rPr lang="en-US" dirty="0"/>
              <a:t>8</a:t>
            </a:fld>
            <a:endParaRPr lang="en-US"/>
          </a:p>
        </p:txBody>
      </p:sp>
    </p:spTree>
    <p:extLst>
      <p:ext uri="{BB962C8B-B14F-4D97-AF65-F5344CB8AC3E}">
        <p14:creationId xmlns:p14="http://schemas.microsoft.com/office/powerpoint/2010/main" val="3683247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300812-2AA5-733E-04F2-F824567BBAF8}"/>
              </a:ext>
            </a:extLst>
          </p:cNvPr>
          <p:cNvSpPr>
            <a:spLocks noGrp="1"/>
          </p:cNvSpPr>
          <p:nvPr>
            <p:ph sz="half" idx="1"/>
          </p:nvPr>
        </p:nvSpPr>
        <p:spPr/>
        <p:txBody>
          <a:bodyPr vert="horz" lIns="91440" tIns="45720" rIns="91440" bIns="45720" rtlCol="0" anchor="t">
            <a:normAutofit/>
          </a:bodyPr>
          <a:lstStyle/>
          <a:p>
            <a:r>
              <a:rPr lang="en-US" sz="1500" b="1"/>
              <a:t>How this looks in practice:</a:t>
            </a:r>
            <a:endParaRPr lang="en-US" sz="1500"/>
          </a:p>
          <a:p>
            <a:pPr lvl="1">
              <a:buFont typeface="Courier New,monospace" panose="020B0604020202020204" pitchFamily="34" charset="0"/>
              <a:buChar char="o"/>
            </a:pPr>
            <a:r>
              <a:rPr lang="en-US" sz="1300" b="1"/>
              <a:t>Required disclosure, not a ban.</a:t>
            </a:r>
            <a:r>
              <a:rPr lang="en-US" sz="1300"/>
              <a:t> </a:t>
            </a:r>
          </a:p>
          <a:p>
            <a:pPr lvl="2">
              <a:buFont typeface="Wingdings" panose="020B0604020202020204" pitchFamily="34" charset="0"/>
              <a:buChar char="§"/>
            </a:pPr>
            <a:r>
              <a:rPr lang="en-US" sz="1100"/>
              <a:t>Every assignment ends with a short, required question asking for disclosure. </a:t>
            </a:r>
            <a:r>
              <a:rPr lang="en-US" sz="1100" err="1"/>
              <a:t>Studen</a:t>
            </a:r>
          </a:p>
          <a:p>
            <a:pPr lvl="1">
              <a:buFont typeface="Courier New,monospace" panose="020B0604020202020204" pitchFamily="34" charset="0"/>
              <a:buChar char="o"/>
            </a:pPr>
            <a:r>
              <a:rPr lang="en-US" sz="1300" b="1"/>
              <a:t>Frequent reminders of academic integrity with a path for using AI tools ethically / mindfully</a:t>
            </a:r>
            <a:endParaRPr lang="en-US"/>
          </a:p>
          <a:p>
            <a:pPr lvl="2">
              <a:buFont typeface="Wingdings" panose="020B0604020202020204" pitchFamily="34" charset="0"/>
              <a:buChar char="§"/>
            </a:pPr>
            <a:r>
              <a:rPr lang="en-US" sz="1100"/>
              <a:t>Students who used nothing sign a brief integrity statement instead — so silence isn't the default, honesty is.</a:t>
            </a:r>
            <a:endParaRPr lang="en-US" sz="1800"/>
          </a:p>
          <a:p>
            <a:pPr lvl="1">
              <a:buFont typeface="Courier New,monospace" panose="020B0604020202020204" pitchFamily="34" charset="0"/>
              <a:buChar char="o"/>
            </a:pPr>
            <a:r>
              <a:rPr lang="en-US" sz="1300" b="1"/>
              <a:t>Citations as a safety net for </a:t>
            </a:r>
            <a:r>
              <a:rPr lang="en-US" sz="1300" b="1" i="1"/>
              <a:t>students</a:t>
            </a:r>
            <a:r>
              <a:rPr lang="en-US" sz="1300" b="1"/>
              <a:t>.</a:t>
            </a:r>
            <a:r>
              <a:rPr lang="en-US" sz="1300"/>
              <a:t> </a:t>
            </a:r>
          </a:p>
          <a:p>
            <a:pPr lvl="2">
              <a:buFont typeface="Wingdings" panose="020B0604020202020204" pitchFamily="34" charset="0"/>
              <a:buChar char="§"/>
            </a:pPr>
            <a:r>
              <a:rPr lang="en-US" sz="1100"/>
              <a:t>Framed as: "Citing your sources —course materials or otherwise — is how you prove the work is yours."</a:t>
            </a:r>
            <a:endParaRPr lang="en-US" sz="1800"/>
          </a:p>
          <a:p>
            <a:pPr lvl="1">
              <a:buFont typeface="Courier New,monospace" panose="020B0604020202020204" pitchFamily="34" charset="0"/>
              <a:buChar char="o"/>
            </a:pPr>
            <a:r>
              <a:rPr lang="en-US" sz="1300" b="1"/>
              <a:t>Set expectations early.</a:t>
            </a:r>
            <a:r>
              <a:rPr lang="en-US" sz="1300"/>
              <a:t> </a:t>
            </a:r>
          </a:p>
          <a:p>
            <a:pPr lvl="2">
              <a:buFont typeface="Wingdings" panose="020B0604020202020204" pitchFamily="34" charset="0"/>
              <a:buChar char="§"/>
            </a:pPr>
            <a:r>
              <a:rPr lang="en-US" sz="1100"/>
              <a:t>Syllabus/week-one language: language or </a:t>
            </a:r>
            <a:r>
              <a:rPr lang="en-US" sz="1100" err="1"/>
              <a:t>phrasingthat</a:t>
            </a:r>
            <a:r>
              <a:rPr lang="en-US" sz="1100"/>
              <a:t> doesn't match course materials may raise questions — not as a </a:t>
            </a:r>
            <a:r>
              <a:rPr lang="en-US" sz="1100" err="1"/>
              <a:t>threat,but</a:t>
            </a:r>
            <a:r>
              <a:rPr lang="en-US" sz="1100"/>
              <a:t> as a heads-up about </a:t>
            </a:r>
            <a:r>
              <a:rPr lang="en-US" sz="1100" i="1"/>
              <a:t>why</a:t>
            </a:r>
            <a:r>
              <a:rPr lang="en-US" sz="1100"/>
              <a:t> citation matters.</a:t>
            </a:r>
            <a:endParaRPr lang="en-US" sz="1800"/>
          </a:p>
          <a:p>
            <a:pPr lvl="1">
              <a:buFont typeface="Courier New,monospace" panose="020B0604020202020204" pitchFamily="34" charset="0"/>
              <a:buChar char="o"/>
            </a:pPr>
            <a:endParaRPr lang="en-US" sz="1300"/>
          </a:p>
          <a:p>
            <a:endParaRPr lang="en-US"/>
          </a:p>
        </p:txBody>
      </p:sp>
      <p:sp>
        <p:nvSpPr>
          <p:cNvPr id="8" name="Content Placeholder 7">
            <a:extLst>
              <a:ext uri="{FF2B5EF4-FFF2-40B4-BE49-F238E27FC236}">
                <a16:creationId xmlns:a16="http://schemas.microsoft.com/office/drawing/2014/main" id="{569C892B-F07F-5FD9-E164-0D8A2D35A197}"/>
              </a:ext>
            </a:extLst>
          </p:cNvPr>
          <p:cNvSpPr>
            <a:spLocks noGrp="1"/>
          </p:cNvSpPr>
          <p:nvPr>
            <p:ph sz="half" idx="2"/>
          </p:nvPr>
        </p:nvSpPr>
        <p:spPr/>
        <p:txBody>
          <a:bodyPr vert="horz" lIns="91440" tIns="45720" rIns="91440" bIns="45720" rtlCol="0" anchor="t">
            <a:normAutofit/>
          </a:bodyPr>
          <a:lstStyle/>
          <a:p>
            <a:pPr>
              <a:buFont typeface="Courier New,monospace" panose="020B0604020202020204" pitchFamily="34" charset="0"/>
              <a:buChar char="o"/>
            </a:pPr>
            <a:r>
              <a:rPr lang="en-US" sz="1500" b="1"/>
              <a:t>Why it works:</a:t>
            </a:r>
            <a:endParaRPr lang="en-US" sz="1500"/>
          </a:p>
          <a:p>
            <a:pPr lvl="1">
              <a:buFont typeface="Courier New,monospace" panose="020B0604020202020204" pitchFamily="34" charset="0"/>
              <a:buChar char="o"/>
            </a:pPr>
            <a:r>
              <a:rPr lang="en-US" sz="1300"/>
              <a:t>Removes the cat-and-mouse dynamic (detection tools are unreliable and biased)</a:t>
            </a:r>
          </a:p>
          <a:p>
            <a:pPr lvl="1">
              <a:buFont typeface="Courier New,monospace" panose="020B0604020202020204" pitchFamily="34" charset="0"/>
              <a:buChar char="o"/>
            </a:pPr>
            <a:r>
              <a:rPr lang="en-US" sz="1300"/>
              <a:t>Turns disclosure into low-stakes practice for citation and self-reflection</a:t>
            </a:r>
          </a:p>
          <a:p>
            <a:pPr lvl="1">
              <a:buFont typeface="Courier New,monospace" panose="020B0604020202020204" pitchFamily="34" charset="0"/>
              <a:buChar char="o"/>
            </a:pPr>
            <a:r>
              <a:rPr lang="en-US" sz="1300"/>
              <a:t>Gives students agency: they can weigh "is using this tool worth explaining?"</a:t>
            </a:r>
          </a:p>
          <a:p>
            <a:endParaRPr lang="en-US"/>
          </a:p>
        </p:txBody>
      </p:sp>
      <p:sp>
        <p:nvSpPr>
          <p:cNvPr id="5" name="Date Placeholder 4">
            <a:extLst>
              <a:ext uri="{FF2B5EF4-FFF2-40B4-BE49-F238E27FC236}">
                <a16:creationId xmlns:a16="http://schemas.microsoft.com/office/drawing/2014/main" id="{05FD2EC8-00C5-B58C-D935-973813BDBA2F}"/>
              </a:ext>
            </a:extLst>
          </p:cNvPr>
          <p:cNvSpPr>
            <a:spLocks noGrp="1"/>
          </p:cNvSpPr>
          <p:nvPr>
            <p:ph type="dt" sz="half" idx="10"/>
          </p:nvPr>
        </p:nvSpPr>
        <p:spPr/>
        <p:txBody>
          <a:bodyPr/>
          <a:lstStyle/>
          <a:p>
            <a:fld id="{36B752C4-4211-4E53-A28A-306AE6EDAF59}" type="datetime1">
              <a:t>8/25/2026</a:t>
            </a:fld>
            <a:endParaRPr lang="en-US"/>
          </a:p>
        </p:txBody>
      </p:sp>
      <p:sp>
        <p:nvSpPr>
          <p:cNvPr id="6" name="Footer Placeholder 5">
            <a:extLst>
              <a:ext uri="{FF2B5EF4-FFF2-40B4-BE49-F238E27FC236}">
                <a16:creationId xmlns:a16="http://schemas.microsoft.com/office/drawing/2014/main" id="{453FFBD8-CE42-DEFC-4292-D8A8AF3507FC}"/>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56B4DD4B-739E-0F8E-FE3D-2C3C6305EE72}"/>
              </a:ext>
            </a:extLst>
          </p:cNvPr>
          <p:cNvSpPr>
            <a:spLocks noGrp="1"/>
          </p:cNvSpPr>
          <p:nvPr>
            <p:ph type="sldNum" sz="quarter" idx="12"/>
          </p:nvPr>
        </p:nvSpPr>
        <p:spPr/>
        <p:txBody>
          <a:bodyPr/>
          <a:lstStyle/>
          <a:p>
            <a:fld id="{E30AF5A0-43BB-4336-8627-9123B9144D80}" type="slidenum">
              <a:rPr lang="en-US" dirty="0"/>
              <a:t>9</a:t>
            </a:fld>
            <a:endParaRPr lang="en-US"/>
          </a:p>
        </p:txBody>
      </p:sp>
      <p:sp>
        <p:nvSpPr>
          <p:cNvPr id="10" name="Title 9">
            <a:extLst>
              <a:ext uri="{FF2B5EF4-FFF2-40B4-BE49-F238E27FC236}">
                <a16:creationId xmlns:a16="http://schemas.microsoft.com/office/drawing/2014/main" id="{2C8B3702-42FA-2C17-F6AC-4E803E93917B}"/>
              </a:ext>
            </a:extLst>
          </p:cNvPr>
          <p:cNvSpPr>
            <a:spLocks noGrp="1"/>
          </p:cNvSpPr>
          <p:nvPr>
            <p:ph type="title"/>
          </p:nvPr>
        </p:nvSpPr>
        <p:spPr/>
        <p:txBody>
          <a:bodyPr>
            <a:normAutofit fontScale="90000"/>
          </a:bodyPr>
          <a:lstStyle/>
          <a:p>
            <a:r>
              <a:rPr lang="en-US"/>
              <a:t>Best practices: Building trust &amp; transparency</a:t>
            </a:r>
          </a:p>
        </p:txBody>
      </p:sp>
    </p:spTree>
    <p:extLst>
      <p:ext uri="{BB962C8B-B14F-4D97-AF65-F5344CB8AC3E}">
        <p14:creationId xmlns:p14="http://schemas.microsoft.com/office/powerpoint/2010/main" val="2118107716"/>
      </p:ext>
    </p:extLst>
  </p:cSld>
  <p:clrMapOvr>
    <a:masterClrMapping/>
  </p:clrMapOvr>
</p:sld>
</file>

<file path=ppt/theme/theme1.xml><?xml version="1.0" encoding="utf-8"?>
<a:theme xmlns:a="http://schemas.openxmlformats.org/drawingml/2006/main" name="ChronicleVTI">
  <a:themeElements>
    <a:clrScheme name="ChronicleVTI">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ChronicleVTI">
      <a:majorFont>
        <a:latin typeface="Univers Condensed"/>
        <a:ea typeface=""/>
        <a:cs typeface=""/>
      </a:majorFont>
      <a:minorFont>
        <a:latin typeface="Calisto MT" panose="02040603050505030304"/>
        <a:ea typeface=""/>
        <a:cs typeface=""/>
      </a:minorFont>
    </a:fontScheme>
    <a:fmtScheme name="Chronicle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34FD3B1-53CD-4A5C-943C-C44DFF248C3E}" vid="{19A790DA-2E4D-4134-98A6-7DECB1A1B8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2745110D5DAC4A896943DE1E8D68F8" ma:contentTypeVersion="16" ma:contentTypeDescription="Create a new document." ma:contentTypeScope="" ma:versionID="6624a9cfd87c97d910d3db2a5393865c">
  <xsd:schema xmlns:xsd="http://www.w3.org/2001/XMLSchema" xmlns:xs="http://www.w3.org/2001/XMLSchema" xmlns:p="http://schemas.microsoft.com/office/2006/metadata/properties" xmlns:ns2="8c4c3af7-85d7-425c-ada8-cca9ea7d05aa" xmlns:ns3="3fee8fdf-d774-457f-8b7f-2de974eef49a" targetNamespace="http://schemas.microsoft.com/office/2006/metadata/properties" ma:root="true" ma:fieldsID="125f63c570ec6f6b31a93131e0224e4b" ns2:_="" ns3:_="">
    <xsd:import namespace="8c4c3af7-85d7-425c-ada8-cca9ea7d05aa"/>
    <xsd:import namespace="3fee8fdf-d774-457f-8b7f-2de974eef49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4c3af7-85d7-425c-ada8-cca9ea7d05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0c140da-9693-49fb-8a88-a54d03ac7bb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fee8fdf-d774-457f-8b7f-2de974eef49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b79ec6-a522-426a-bfa4-1453726d4eb2}" ma:internalName="TaxCatchAll" ma:showField="CatchAllData" ma:web="3fee8fdf-d774-457f-8b7f-2de974eef4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c4c3af7-85d7-425c-ada8-cca9ea7d05aa">
      <Terms xmlns="http://schemas.microsoft.com/office/infopath/2007/PartnerControls"/>
    </lcf76f155ced4ddcb4097134ff3c332f>
    <TaxCatchAll xmlns="3fee8fdf-d774-457f-8b7f-2de974eef49a" xsi:nil="true"/>
  </documentManagement>
</p:properties>
</file>

<file path=customXml/itemProps1.xml><?xml version="1.0" encoding="utf-8"?>
<ds:datastoreItem xmlns:ds="http://schemas.openxmlformats.org/officeDocument/2006/customXml" ds:itemID="{D18F09AF-FC5B-4AFB-AA67-B4D1ADF05A50}">
  <ds:schemaRefs>
    <ds:schemaRef ds:uri="3fee8fdf-d774-457f-8b7f-2de974eef49a"/>
    <ds:schemaRef ds:uri="8c4c3af7-85d7-425c-ada8-cca9ea7d05a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CE349D1-4153-4004-91F7-EBAA5287F1C4}">
  <ds:schemaRefs>
    <ds:schemaRef ds:uri="http://schemas.microsoft.com/sharepoint/v3/contenttype/forms"/>
  </ds:schemaRefs>
</ds:datastoreItem>
</file>

<file path=customXml/itemProps3.xml><?xml version="1.0" encoding="utf-8"?>
<ds:datastoreItem xmlns:ds="http://schemas.openxmlformats.org/officeDocument/2006/customXml" ds:itemID="{3E64A2E6-9977-4E06-B384-2726115EF865}">
  <ds:schemaRefs>
    <ds:schemaRef ds:uri="3fee8fdf-d774-457f-8b7f-2de974eef49a"/>
    <ds:schemaRef ds:uri="8c4c3af7-85d7-425c-ada8-cca9ea7d05aa"/>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17</Slides>
  <Notes>5</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ChronicleVTI</vt:lpstr>
      <vt:lpstr>Agenda</vt:lpstr>
      <vt:lpstr>AI in teaching &amp; Learning</vt:lpstr>
      <vt:lpstr>PowerPoint Presentation</vt:lpstr>
      <vt:lpstr>PowerPoint Presentation</vt:lpstr>
      <vt:lpstr>PowerPoint Presentation</vt:lpstr>
      <vt:lpstr>AI in Teaching</vt:lpstr>
      <vt:lpstr>PowerPoint Presentation</vt:lpstr>
      <vt:lpstr>Choosing a policy that aligns with your values as an instructor</vt:lpstr>
      <vt:lpstr>Best practices: Building trust &amp; transparency</vt:lpstr>
      <vt:lpstr>Example: Morgan’s custom AI Policy Statement</vt:lpstr>
      <vt:lpstr>"but what if  they're all cheating?"</vt:lpstr>
      <vt:lpstr>How we design 'against' AI cheating</vt:lpstr>
      <vt:lpstr>Learn Together and PLAY What AI tools are you familiar / comfortable with? How do you use them (if at all)?</vt:lpstr>
      <vt:lpstr>What are these tools good for? </vt:lpstr>
      <vt:lpstr>What Aren't they good for?</vt:lpstr>
      <vt:lpstr>How  to be mindful</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4</cp:revision>
  <dcterms:created xsi:type="dcterms:W3CDTF">2026-08-25T14:26:32Z</dcterms:created>
  <dcterms:modified xsi:type="dcterms:W3CDTF">2026-08-25T18:20:49Z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0x010100D72745110D5DAC4A896943DE1E8D68F8</vt:lpwstr>
  </property>
  <property fmtid="{D5CDD505-2E9C-101B-9397-08002B2CF9AE}" pid="3" name="MediaServiceImageTags">
    <vt:lpwstr/>
  </property>
</Properties>
</file>